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iea.fr/formation-realite-virtuelle/" TargetMode="External"/><Relationship Id="rId1" Type="http://schemas.openxmlformats.org/officeDocument/2006/relationships/hyperlink" Target="https://www.cidj.com/metiers/ingenieur-en-realite-virtuelle" TargetMode="External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iea.fr/formation-realite-virtuelle/" TargetMode="External"/><Relationship Id="rId1" Type="http://schemas.openxmlformats.org/officeDocument/2006/relationships/hyperlink" Target="https://www.cidj.com/metiers/ingenieur-en-realite-virtuell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5FCF3-3EA2-4D36-B713-990CE94EA1F0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1FE8AB6-39D7-4ED2-B213-38D20FC83D8D}">
      <dgm:prSet/>
      <dgm:spPr/>
      <dgm:t>
        <a:bodyPr/>
        <a:lstStyle/>
        <a:p>
          <a:r>
            <a:rPr lang="fr-FR" dirty="0"/>
            <a:t>L</a:t>
          </a:r>
          <a:r>
            <a:rPr lang="fr-FR" b="1" dirty="0"/>
            <a:t>'ingénieur en réalité virtuelle </a:t>
          </a:r>
          <a:r>
            <a:rPr lang="fr-FR" dirty="0"/>
            <a:t>est un spécialiste des technologies du </a:t>
          </a:r>
          <a:r>
            <a:rPr lang="fr-FR" b="1" dirty="0"/>
            <a:t>virtuel </a:t>
          </a:r>
          <a:r>
            <a:rPr lang="fr-FR" dirty="0"/>
            <a:t>(</a:t>
          </a:r>
          <a:r>
            <a:rPr lang="fr-FR" b="1" dirty="0"/>
            <a:t>VR</a:t>
          </a:r>
          <a:r>
            <a:rPr lang="fr-FR" dirty="0"/>
            <a:t>, </a:t>
          </a:r>
          <a:r>
            <a:rPr lang="fr-FR" b="1" dirty="0"/>
            <a:t>réalité virtuelle</a:t>
          </a:r>
          <a:r>
            <a:rPr lang="fr-FR" dirty="0"/>
            <a:t>, </a:t>
          </a:r>
          <a:r>
            <a:rPr lang="fr-FR" b="1" dirty="0"/>
            <a:t>réalité augmentée</a:t>
          </a:r>
          <a:r>
            <a:rPr lang="fr-FR" dirty="0"/>
            <a:t>...)</a:t>
          </a:r>
          <a:endParaRPr lang="en-US" dirty="0"/>
        </a:p>
      </dgm:t>
    </dgm:pt>
    <dgm:pt modelId="{91A4FEBA-BCC5-4A5D-9A57-F4820D0460CF}" type="parTrans" cxnId="{3F69F7D4-56FB-491E-A158-D94FD1CA4708}">
      <dgm:prSet/>
      <dgm:spPr/>
      <dgm:t>
        <a:bodyPr/>
        <a:lstStyle/>
        <a:p>
          <a:endParaRPr lang="en-US"/>
        </a:p>
      </dgm:t>
    </dgm:pt>
    <dgm:pt modelId="{158DBF4C-8DE2-44B5-9439-9071D0BCD418}" type="sibTrans" cxnId="{3F69F7D4-56FB-491E-A158-D94FD1CA4708}">
      <dgm:prSet/>
      <dgm:spPr/>
      <dgm:t>
        <a:bodyPr/>
        <a:lstStyle/>
        <a:p>
          <a:endParaRPr lang="en-US"/>
        </a:p>
      </dgm:t>
    </dgm:pt>
    <dgm:pt modelId="{DDF8528B-680C-44FD-BBDF-FEFEF11415D6}">
      <dgm:prSet/>
      <dgm:spPr/>
      <dgm:t>
        <a:bodyPr/>
        <a:lstStyle/>
        <a:p>
          <a:r>
            <a:rPr lang="fr-FR" dirty="0"/>
            <a:t>Technologie </a:t>
          </a:r>
          <a:r>
            <a:rPr lang="fr-FR" b="1" dirty="0"/>
            <a:t>informatique </a:t>
          </a:r>
          <a:r>
            <a:rPr lang="fr-FR" dirty="0"/>
            <a:t>qui consiste à reproduire un environnement afin de permettre à l'utilisateur d'interagir avec lui. </a:t>
          </a:r>
          <a:endParaRPr lang="en-US" dirty="0"/>
        </a:p>
      </dgm:t>
    </dgm:pt>
    <dgm:pt modelId="{F9E633A7-76E7-4086-80D6-B4E08CC1C299}" type="parTrans" cxnId="{14C26FF0-FF61-46E1-B6CC-16CCB4A67903}">
      <dgm:prSet/>
      <dgm:spPr/>
      <dgm:t>
        <a:bodyPr/>
        <a:lstStyle/>
        <a:p>
          <a:endParaRPr lang="en-US"/>
        </a:p>
      </dgm:t>
    </dgm:pt>
    <dgm:pt modelId="{E09A0C1C-D468-4886-B2E7-571FB94D5795}" type="sibTrans" cxnId="{14C26FF0-FF61-46E1-B6CC-16CCB4A67903}">
      <dgm:prSet/>
      <dgm:spPr/>
      <dgm:t>
        <a:bodyPr/>
        <a:lstStyle/>
        <a:p>
          <a:endParaRPr lang="en-US"/>
        </a:p>
      </dgm:t>
    </dgm:pt>
    <dgm:pt modelId="{E04C5052-F0C0-FA47-AF6E-C49B1759FCB8}" type="pres">
      <dgm:prSet presAssocID="{D0A5FCF3-3EA2-4D36-B713-990CE94EA1F0}" presName="vert0" presStyleCnt="0">
        <dgm:presLayoutVars>
          <dgm:dir/>
          <dgm:animOne val="branch"/>
          <dgm:animLvl val="lvl"/>
        </dgm:presLayoutVars>
      </dgm:prSet>
      <dgm:spPr/>
    </dgm:pt>
    <dgm:pt modelId="{6E3D852F-54E6-3B44-9D43-550B0B0A184E}" type="pres">
      <dgm:prSet presAssocID="{71FE8AB6-39D7-4ED2-B213-38D20FC83D8D}" presName="thickLine" presStyleLbl="alignNode1" presStyleIdx="0" presStyleCnt="2"/>
      <dgm:spPr/>
    </dgm:pt>
    <dgm:pt modelId="{5488D634-8CE3-304D-A6C8-6499F4F713F2}" type="pres">
      <dgm:prSet presAssocID="{71FE8AB6-39D7-4ED2-B213-38D20FC83D8D}" presName="horz1" presStyleCnt="0"/>
      <dgm:spPr/>
    </dgm:pt>
    <dgm:pt modelId="{E2680D0E-4794-1A4F-B361-F4BB92E3F57F}" type="pres">
      <dgm:prSet presAssocID="{71FE8AB6-39D7-4ED2-B213-38D20FC83D8D}" presName="tx1" presStyleLbl="revTx" presStyleIdx="0" presStyleCnt="2"/>
      <dgm:spPr/>
    </dgm:pt>
    <dgm:pt modelId="{69BC7E78-A117-4E4A-94EA-C4EDE05EBD16}" type="pres">
      <dgm:prSet presAssocID="{71FE8AB6-39D7-4ED2-B213-38D20FC83D8D}" presName="vert1" presStyleCnt="0"/>
      <dgm:spPr/>
    </dgm:pt>
    <dgm:pt modelId="{3EEEA261-8B5E-7342-B609-77D8495D7815}" type="pres">
      <dgm:prSet presAssocID="{DDF8528B-680C-44FD-BBDF-FEFEF11415D6}" presName="thickLine" presStyleLbl="alignNode1" presStyleIdx="1" presStyleCnt="2"/>
      <dgm:spPr/>
    </dgm:pt>
    <dgm:pt modelId="{5D4A93FB-3FE6-5F45-9782-D7BCF03B22CF}" type="pres">
      <dgm:prSet presAssocID="{DDF8528B-680C-44FD-BBDF-FEFEF11415D6}" presName="horz1" presStyleCnt="0"/>
      <dgm:spPr/>
    </dgm:pt>
    <dgm:pt modelId="{DAE28A0A-AE02-D944-B12C-8AFC7D4A8D30}" type="pres">
      <dgm:prSet presAssocID="{DDF8528B-680C-44FD-BBDF-FEFEF11415D6}" presName="tx1" presStyleLbl="revTx" presStyleIdx="1" presStyleCnt="2"/>
      <dgm:spPr/>
    </dgm:pt>
    <dgm:pt modelId="{5B87832D-123F-B04A-BAEF-57201064A652}" type="pres">
      <dgm:prSet presAssocID="{DDF8528B-680C-44FD-BBDF-FEFEF11415D6}" presName="vert1" presStyleCnt="0"/>
      <dgm:spPr/>
    </dgm:pt>
  </dgm:ptLst>
  <dgm:cxnLst>
    <dgm:cxn modelId="{7A6AE496-771E-414B-8299-A4C3A1A49DE1}" type="presOf" srcId="{71FE8AB6-39D7-4ED2-B213-38D20FC83D8D}" destId="{E2680D0E-4794-1A4F-B361-F4BB92E3F57F}" srcOrd="0" destOrd="0" presId="urn:microsoft.com/office/officeart/2008/layout/LinedList"/>
    <dgm:cxn modelId="{8E0741C3-2B45-504D-AA70-F5E292B378AA}" type="presOf" srcId="{D0A5FCF3-3EA2-4D36-B713-990CE94EA1F0}" destId="{E04C5052-F0C0-FA47-AF6E-C49B1759FCB8}" srcOrd="0" destOrd="0" presId="urn:microsoft.com/office/officeart/2008/layout/LinedList"/>
    <dgm:cxn modelId="{3F69F7D4-56FB-491E-A158-D94FD1CA4708}" srcId="{D0A5FCF3-3EA2-4D36-B713-990CE94EA1F0}" destId="{71FE8AB6-39D7-4ED2-B213-38D20FC83D8D}" srcOrd="0" destOrd="0" parTransId="{91A4FEBA-BCC5-4A5D-9A57-F4820D0460CF}" sibTransId="{158DBF4C-8DE2-44B5-9439-9071D0BCD418}"/>
    <dgm:cxn modelId="{14C26FF0-FF61-46E1-B6CC-16CCB4A67903}" srcId="{D0A5FCF3-3EA2-4D36-B713-990CE94EA1F0}" destId="{DDF8528B-680C-44FD-BBDF-FEFEF11415D6}" srcOrd="1" destOrd="0" parTransId="{F9E633A7-76E7-4086-80D6-B4E08CC1C299}" sibTransId="{E09A0C1C-D468-4886-B2E7-571FB94D5795}"/>
    <dgm:cxn modelId="{4A7D78F1-8E92-0547-923D-270D23F494F7}" type="presOf" srcId="{DDF8528B-680C-44FD-BBDF-FEFEF11415D6}" destId="{DAE28A0A-AE02-D944-B12C-8AFC7D4A8D30}" srcOrd="0" destOrd="0" presId="urn:microsoft.com/office/officeart/2008/layout/LinedList"/>
    <dgm:cxn modelId="{25CE6356-7CB8-4246-922D-18F27F11C0C7}" type="presParOf" srcId="{E04C5052-F0C0-FA47-AF6E-C49B1759FCB8}" destId="{6E3D852F-54E6-3B44-9D43-550B0B0A184E}" srcOrd="0" destOrd="0" presId="urn:microsoft.com/office/officeart/2008/layout/LinedList"/>
    <dgm:cxn modelId="{133EE0B7-A0D3-A743-BB44-DDF423F7E123}" type="presParOf" srcId="{E04C5052-F0C0-FA47-AF6E-C49B1759FCB8}" destId="{5488D634-8CE3-304D-A6C8-6499F4F713F2}" srcOrd="1" destOrd="0" presId="urn:microsoft.com/office/officeart/2008/layout/LinedList"/>
    <dgm:cxn modelId="{FE705D45-C53A-734B-8C42-EFCB160607D4}" type="presParOf" srcId="{5488D634-8CE3-304D-A6C8-6499F4F713F2}" destId="{E2680D0E-4794-1A4F-B361-F4BB92E3F57F}" srcOrd="0" destOrd="0" presId="urn:microsoft.com/office/officeart/2008/layout/LinedList"/>
    <dgm:cxn modelId="{0E9CC9D5-51C6-DE47-B8BB-A5D829E94A4A}" type="presParOf" srcId="{5488D634-8CE3-304D-A6C8-6499F4F713F2}" destId="{69BC7E78-A117-4E4A-94EA-C4EDE05EBD16}" srcOrd="1" destOrd="0" presId="urn:microsoft.com/office/officeart/2008/layout/LinedList"/>
    <dgm:cxn modelId="{47D3D98C-3B52-4241-AAE5-BAFD32FB5437}" type="presParOf" srcId="{E04C5052-F0C0-FA47-AF6E-C49B1759FCB8}" destId="{3EEEA261-8B5E-7342-B609-77D8495D7815}" srcOrd="2" destOrd="0" presId="urn:microsoft.com/office/officeart/2008/layout/LinedList"/>
    <dgm:cxn modelId="{D49C3D93-635C-1843-94EA-28411C4A2F6D}" type="presParOf" srcId="{E04C5052-F0C0-FA47-AF6E-C49B1759FCB8}" destId="{5D4A93FB-3FE6-5F45-9782-D7BCF03B22CF}" srcOrd="3" destOrd="0" presId="urn:microsoft.com/office/officeart/2008/layout/LinedList"/>
    <dgm:cxn modelId="{4F4F25C8-1735-E247-96B2-218CEB9D1F98}" type="presParOf" srcId="{5D4A93FB-3FE6-5F45-9782-D7BCF03B22CF}" destId="{DAE28A0A-AE02-D944-B12C-8AFC7D4A8D30}" srcOrd="0" destOrd="0" presId="urn:microsoft.com/office/officeart/2008/layout/LinedList"/>
    <dgm:cxn modelId="{06E9357A-42D0-2744-931C-00CCBD0FAE33}" type="presParOf" srcId="{5D4A93FB-3FE6-5F45-9782-D7BCF03B22CF}" destId="{5B87832D-123F-B04A-BAEF-57201064A6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37014B-FA70-42BC-8A7B-71F449E53260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40A19DE-4F36-4E44-A4CF-CA48A4C304B3}">
      <dgm:prSet/>
      <dgm:spPr/>
      <dgm:t>
        <a:bodyPr/>
        <a:lstStyle/>
        <a:p>
          <a:r>
            <a:rPr lang="fr-FR" dirty="0"/>
            <a:t>Diplôme d’ingénieur : ENSIA, EFREI…</a:t>
          </a:r>
          <a:endParaRPr lang="en-US" dirty="0"/>
        </a:p>
      </dgm:t>
    </dgm:pt>
    <dgm:pt modelId="{F1603EC6-5927-4AB5-A71C-C2585AD20098}" type="parTrans" cxnId="{CD5BFF61-652F-4790-A3F7-53D28A7E4D74}">
      <dgm:prSet/>
      <dgm:spPr/>
      <dgm:t>
        <a:bodyPr/>
        <a:lstStyle/>
        <a:p>
          <a:endParaRPr lang="en-US"/>
        </a:p>
      </dgm:t>
    </dgm:pt>
    <dgm:pt modelId="{D7AD0184-6537-412C-9A28-57D9243DD3D6}" type="sibTrans" cxnId="{CD5BFF61-652F-4790-A3F7-53D28A7E4D74}">
      <dgm:prSet/>
      <dgm:spPr/>
      <dgm:t>
        <a:bodyPr/>
        <a:lstStyle/>
        <a:p>
          <a:endParaRPr lang="en-US"/>
        </a:p>
      </dgm:t>
    </dgm:pt>
    <dgm:pt modelId="{BF863ACB-94CB-4083-B6BA-64DAFEAA2D72}">
      <dgm:prSet/>
      <dgm:spPr/>
      <dgm:t>
        <a:bodyPr/>
        <a:lstStyle/>
        <a:p>
          <a:r>
            <a:rPr lang="fr-FR" dirty="0"/>
            <a:t>Master : Réalité virtuelle et Systèmes Intelligents (RVSI) à Paris, Image et intelligence artificielle à l’université de Bourgogne… </a:t>
          </a:r>
          <a:endParaRPr lang="en-US" dirty="0"/>
        </a:p>
      </dgm:t>
    </dgm:pt>
    <dgm:pt modelId="{F67D32EB-B46B-404B-89A5-1A8D5243B158}" type="parTrans" cxnId="{35A1D581-3AB3-43ED-975B-CD6702A68AD1}">
      <dgm:prSet/>
      <dgm:spPr/>
      <dgm:t>
        <a:bodyPr/>
        <a:lstStyle/>
        <a:p>
          <a:endParaRPr lang="en-US"/>
        </a:p>
      </dgm:t>
    </dgm:pt>
    <dgm:pt modelId="{6331391C-F3C6-4BBD-804C-345C1D77BEF4}" type="sibTrans" cxnId="{35A1D581-3AB3-43ED-975B-CD6702A68AD1}">
      <dgm:prSet/>
      <dgm:spPr/>
      <dgm:t>
        <a:bodyPr/>
        <a:lstStyle/>
        <a:p>
          <a:endParaRPr lang="en-US"/>
        </a:p>
      </dgm:t>
    </dgm:pt>
    <dgm:pt modelId="{92DFA813-4C20-EA4A-8067-97D801D267EF}" type="pres">
      <dgm:prSet presAssocID="{AE37014B-FA70-42BC-8A7B-71F449E53260}" presName="vert0" presStyleCnt="0">
        <dgm:presLayoutVars>
          <dgm:dir/>
          <dgm:animOne val="branch"/>
          <dgm:animLvl val="lvl"/>
        </dgm:presLayoutVars>
      </dgm:prSet>
      <dgm:spPr/>
    </dgm:pt>
    <dgm:pt modelId="{727FC4AE-84DB-6943-BD31-C52E70E007D6}" type="pres">
      <dgm:prSet presAssocID="{940A19DE-4F36-4E44-A4CF-CA48A4C304B3}" presName="thickLine" presStyleLbl="alignNode1" presStyleIdx="0" presStyleCnt="2"/>
      <dgm:spPr/>
    </dgm:pt>
    <dgm:pt modelId="{31E741FA-35CA-CA45-8AD5-7130330574C1}" type="pres">
      <dgm:prSet presAssocID="{940A19DE-4F36-4E44-A4CF-CA48A4C304B3}" presName="horz1" presStyleCnt="0"/>
      <dgm:spPr/>
    </dgm:pt>
    <dgm:pt modelId="{A65FCEAA-4CA3-B843-8A58-99CBCBDE2B41}" type="pres">
      <dgm:prSet presAssocID="{940A19DE-4F36-4E44-A4CF-CA48A4C304B3}" presName="tx1" presStyleLbl="revTx" presStyleIdx="0" presStyleCnt="2"/>
      <dgm:spPr/>
    </dgm:pt>
    <dgm:pt modelId="{61185D08-C885-EB40-9C75-0B7C44D65DD2}" type="pres">
      <dgm:prSet presAssocID="{940A19DE-4F36-4E44-A4CF-CA48A4C304B3}" presName="vert1" presStyleCnt="0"/>
      <dgm:spPr/>
    </dgm:pt>
    <dgm:pt modelId="{7C1F498A-1A77-034E-908C-0CE70028635B}" type="pres">
      <dgm:prSet presAssocID="{BF863ACB-94CB-4083-B6BA-64DAFEAA2D72}" presName="thickLine" presStyleLbl="alignNode1" presStyleIdx="1" presStyleCnt="2"/>
      <dgm:spPr/>
    </dgm:pt>
    <dgm:pt modelId="{2A83016D-EE8E-1341-9BD7-07EB556B8489}" type="pres">
      <dgm:prSet presAssocID="{BF863ACB-94CB-4083-B6BA-64DAFEAA2D72}" presName="horz1" presStyleCnt="0"/>
      <dgm:spPr/>
    </dgm:pt>
    <dgm:pt modelId="{5EB75F5E-1571-814F-8B58-E786885DB637}" type="pres">
      <dgm:prSet presAssocID="{BF863ACB-94CB-4083-B6BA-64DAFEAA2D72}" presName="tx1" presStyleLbl="revTx" presStyleIdx="1" presStyleCnt="2"/>
      <dgm:spPr/>
    </dgm:pt>
    <dgm:pt modelId="{CB07845E-E005-014E-84FC-9DCFE04FA7FB}" type="pres">
      <dgm:prSet presAssocID="{BF863ACB-94CB-4083-B6BA-64DAFEAA2D72}" presName="vert1" presStyleCnt="0"/>
      <dgm:spPr/>
    </dgm:pt>
  </dgm:ptLst>
  <dgm:cxnLst>
    <dgm:cxn modelId="{CD5BFF61-652F-4790-A3F7-53D28A7E4D74}" srcId="{AE37014B-FA70-42BC-8A7B-71F449E53260}" destId="{940A19DE-4F36-4E44-A4CF-CA48A4C304B3}" srcOrd="0" destOrd="0" parTransId="{F1603EC6-5927-4AB5-A71C-C2585AD20098}" sibTransId="{D7AD0184-6537-412C-9A28-57D9243DD3D6}"/>
    <dgm:cxn modelId="{AF9B3E7E-9C63-8448-8682-7222438538A3}" type="presOf" srcId="{BF863ACB-94CB-4083-B6BA-64DAFEAA2D72}" destId="{5EB75F5E-1571-814F-8B58-E786885DB637}" srcOrd="0" destOrd="0" presId="urn:microsoft.com/office/officeart/2008/layout/LinedList"/>
    <dgm:cxn modelId="{35A1D581-3AB3-43ED-975B-CD6702A68AD1}" srcId="{AE37014B-FA70-42BC-8A7B-71F449E53260}" destId="{BF863ACB-94CB-4083-B6BA-64DAFEAA2D72}" srcOrd="1" destOrd="0" parTransId="{F67D32EB-B46B-404B-89A5-1A8D5243B158}" sibTransId="{6331391C-F3C6-4BBD-804C-345C1D77BEF4}"/>
    <dgm:cxn modelId="{86DA8AE3-550D-3C47-AE82-CEB44E25453C}" type="presOf" srcId="{940A19DE-4F36-4E44-A4CF-CA48A4C304B3}" destId="{A65FCEAA-4CA3-B843-8A58-99CBCBDE2B41}" srcOrd="0" destOrd="0" presId="urn:microsoft.com/office/officeart/2008/layout/LinedList"/>
    <dgm:cxn modelId="{4FDA81FD-5D82-E042-8330-1C3375AC1C01}" type="presOf" srcId="{AE37014B-FA70-42BC-8A7B-71F449E53260}" destId="{92DFA813-4C20-EA4A-8067-97D801D267EF}" srcOrd="0" destOrd="0" presId="urn:microsoft.com/office/officeart/2008/layout/LinedList"/>
    <dgm:cxn modelId="{583BEA98-BF29-884B-A18E-3B5BDDF2C0DE}" type="presParOf" srcId="{92DFA813-4C20-EA4A-8067-97D801D267EF}" destId="{727FC4AE-84DB-6943-BD31-C52E70E007D6}" srcOrd="0" destOrd="0" presId="urn:microsoft.com/office/officeart/2008/layout/LinedList"/>
    <dgm:cxn modelId="{93F706F3-62D8-FB4B-956F-05CD615307F4}" type="presParOf" srcId="{92DFA813-4C20-EA4A-8067-97D801D267EF}" destId="{31E741FA-35CA-CA45-8AD5-7130330574C1}" srcOrd="1" destOrd="0" presId="urn:microsoft.com/office/officeart/2008/layout/LinedList"/>
    <dgm:cxn modelId="{E45A4A3C-25F6-C145-B997-F5EE2CE9B237}" type="presParOf" srcId="{31E741FA-35CA-CA45-8AD5-7130330574C1}" destId="{A65FCEAA-4CA3-B843-8A58-99CBCBDE2B41}" srcOrd="0" destOrd="0" presId="urn:microsoft.com/office/officeart/2008/layout/LinedList"/>
    <dgm:cxn modelId="{64BB0D44-A749-EB43-BB4E-E6206F780CF0}" type="presParOf" srcId="{31E741FA-35CA-CA45-8AD5-7130330574C1}" destId="{61185D08-C885-EB40-9C75-0B7C44D65DD2}" srcOrd="1" destOrd="0" presId="urn:microsoft.com/office/officeart/2008/layout/LinedList"/>
    <dgm:cxn modelId="{BAAF7905-D08D-E24D-BDE8-FF15E94EFFE1}" type="presParOf" srcId="{92DFA813-4C20-EA4A-8067-97D801D267EF}" destId="{7C1F498A-1A77-034E-908C-0CE70028635B}" srcOrd="2" destOrd="0" presId="urn:microsoft.com/office/officeart/2008/layout/LinedList"/>
    <dgm:cxn modelId="{6C742BA3-AED4-9A4D-B21A-F193DF4C46B5}" type="presParOf" srcId="{92DFA813-4C20-EA4A-8067-97D801D267EF}" destId="{2A83016D-EE8E-1341-9BD7-07EB556B8489}" srcOrd="3" destOrd="0" presId="urn:microsoft.com/office/officeart/2008/layout/LinedList"/>
    <dgm:cxn modelId="{BF00966F-C6BE-D248-A7E2-639A620C9334}" type="presParOf" srcId="{2A83016D-EE8E-1341-9BD7-07EB556B8489}" destId="{5EB75F5E-1571-814F-8B58-E786885DB637}" srcOrd="0" destOrd="0" presId="urn:microsoft.com/office/officeart/2008/layout/LinedList"/>
    <dgm:cxn modelId="{642A00D6-4F38-2747-A06D-F845B2F25DDD}" type="presParOf" srcId="{2A83016D-EE8E-1341-9BD7-07EB556B8489}" destId="{CB07845E-E005-014E-84FC-9DCFE04FA7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BC2C3B-FDFE-4B46-BE1B-03D1A9AAEAAC}" type="doc">
      <dgm:prSet loTypeId="urn:microsoft.com/office/officeart/2005/8/layout/vList2" loCatId="list" qsTypeId="urn:microsoft.com/office/officeart/2005/8/quickstyle/simple5" qsCatId="simple" csTypeId="urn:microsoft.com/office/officeart/2005/8/colors/accent5_3" csCatId="accent5"/>
      <dgm:spPr/>
      <dgm:t>
        <a:bodyPr/>
        <a:lstStyle/>
        <a:p>
          <a:endParaRPr lang="en-US"/>
        </a:p>
      </dgm:t>
    </dgm:pt>
    <dgm:pt modelId="{D8B4E354-2A25-4941-95D6-AD9E60E50C36}">
      <dgm:prSet/>
      <dgm:spPr/>
      <dgm:t>
        <a:bodyPr/>
        <a:lstStyle/>
        <a:p>
          <a:r>
            <a:rPr lang="fr-FR" dirty="0"/>
            <a:t>Créatif</a:t>
          </a:r>
          <a:endParaRPr lang="en-US" dirty="0"/>
        </a:p>
      </dgm:t>
    </dgm:pt>
    <dgm:pt modelId="{6BE7C99C-6B04-48F6-AAB9-1DF0B575E77D}" type="parTrans" cxnId="{5D168952-23BC-4680-879D-F8442EAFD82C}">
      <dgm:prSet/>
      <dgm:spPr/>
      <dgm:t>
        <a:bodyPr/>
        <a:lstStyle/>
        <a:p>
          <a:endParaRPr lang="en-US"/>
        </a:p>
      </dgm:t>
    </dgm:pt>
    <dgm:pt modelId="{8FA91258-D402-4999-AD0E-82681CDA2132}" type="sibTrans" cxnId="{5D168952-23BC-4680-879D-F8442EAFD82C}">
      <dgm:prSet/>
      <dgm:spPr/>
      <dgm:t>
        <a:bodyPr/>
        <a:lstStyle/>
        <a:p>
          <a:endParaRPr lang="en-US"/>
        </a:p>
      </dgm:t>
    </dgm:pt>
    <dgm:pt modelId="{2E13AA35-53E2-4433-B555-F46E51572A5A}">
      <dgm:prSet/>
      <dgm:spPr/>
      <dgm:t>
        <a:bodyPr/>
        <a:lstStyle/>
        <a:p>
          <a:r>
            <a:rPr lang="fr-FR" dirty="0"/>
            <a:t>Esprit d’équipe</a:t>
          </a:r>
          <a:endParaRPr lang="en-US" dirty="0"/>
        </a:p>
      </dgm:t>
    </dgm:pt>
    <dgm:pt modelId="{2609FE72-53A3-4858-8A5E-A50BFC4C26F1}" type="parTrans" cxnId="{68C0EB32-E30B-46FC-B924-7B2FB49014A0}">
      <dgm:prSet/>
      <dgm:spPr/>
      <dgm:t>
        <a:bodyPr/>
        <a:lstStyle/>
        <a:p>
          <a:endParaRPr lang="en-US"/>
        </a:p>
      </dgm:t>
    </dgm:pt>
    <dgm:pt modelId="{9DEDD059-8077-4E87-916B-2613B5818D6C}" type="sibTrans" cxnId="{68C0EB32-E30B-46FC-B924-7B2FB49014A0}">
      <dgm:prSet/>
      <dgm:spPr/>
      <dgm:t>
        <a:bodyPr/>
        <a:lstStyle/>
        <a:p>
          <a:endParaRPr lang="en-US"/>
        </a:p>
      </dgm:t>
    </dgm:pt>
    <dgm:pt modelId="{75DF3B92-CA59-4B66-A42A-AC234A020697}">
      <dgm:prSet/>
      <dgm:spPr/>
      <dgm:t>
        <a:bodyPr/>
        <a:lstStyle/>
        <a:p>
          <a:r>
            <a:rPr lang="fr-FR" dirty="0"/>
            <a:t>Motivé</a:t>
          </a:r>
          <a:endParaRPr lang="en-US" dirty="0"/>
        </a:p>
      </dgm:t>
    </dgm:pt>
    <dgm:pt modelId="{25E27D90-F7D4-412D-8A4D-94FF0AEEF0E7}" type="parTrans" cxnId="{6EF84C93-5852-4EAB-872E-446C3AEB768B}">
      <dgm:prSet/>
      <dgm:spPr/>
      <dgm:t>
        <a:bodyPr/>
        <a:lstStyle/>
        <a:p>
          <a:endParaRPr lang="en-US"/>
        </a:p>
      </dgm:t>
    </dgm:pt>
    <dgm:pt modelId="{3AAC1E24-2D5E-4E7F-9621-AC91DBC2BBE2}" type="sibTrans" cxnId="{6EF84C93-5852-4EAB-872E-446C3AEB768B}">
      <dgm:prSet/>
      <dgm:spPr/>
      <dgm:t>
        <a:bodyPr/>
        <a:lstStyle/>
        <a:p>
          <a:endParaRPr lang="en-US"/>
        </a:p>
      </dgm:t>
    </dgm:pt>
    <dgm:pt modelId="{6C64E742-9918-4AC1-AD86-9CCBB38238F5}">
      <dgm:prSet/>
      <dgm:spPr/>
      <dgm:t>
        <a:bodyPr/>
        <a:lstStyle/>
        <a:p>
          <a:r>
            <a:rPr lang="fr-FR" dirty="0"/>
            <a:t>Actualité numérique</a:t>
          </a:r>
          <a:endParaRPr lang="en-US" dirty="0"/>
        </a:p>
      </dgm:t>
    </dgm:pt>
    <dgm:pt modelId="{50708B9D-64DA-4672-9233-753925062057}" type="parTrans" cxnId="{D8FFF895-BD80-45F2-B62C-03B265FBEBD1}">
      <dgm:prSet/>
      <dgm:spPr/>
      <dgm:t>
        <a:bodyPr/>
        <a:lstStyle/>
        <a:p>
          <a:endParaRPr lang="en-US"/>
        </a:p>
      </dgm:t>
    </dgm:pt>
    <dgm:pt modelId="{3A2C1403-AFFA-4F94-AB70-8D12C98A5E11}" type="sibTrans" cxnId="{D8FFF895-BD80-45F2-B62C-03B265FBEBD1}">
      <dgm:prSet/>
      <dgm:spPr/>
      <dgm:t>
        <a:bodyPr/>
        <a:lstStyle/>
        <a:p>
          <a:endParaRPr lang="en-US"/>
        </a:p>
      </dgm:t>
    </dgm:pt>
    <dgm:pt modelId="{96BED0E0-1DD4-6040-8AE1-19D97B2666B5}" type="pres">
      <dgm:prSet presAssocID="{D2BC2C3B-FDFE-4B46-BE1B-03D1A9AAEAAC}" presName="linear" presStyleCnt="0">
        <dgm:presLayoutVars>
          <dgm:animLvl val="lvl"/>
          <dgm:resizeHandles val="exact"/>
        </dgm:presLayoutVars>
      </dgm:prSet>
      <dgm:spPr/>
    </dgm:pt>
    <dgm:pt modelId="{508CCEA2-31A5-CF47-BC45-66DD40C64705}" type="pres">
      <dgm:prSet presAssocID="{D8B4E354-2A25-4941-95D6-AD9E60E50C3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F2E976-492C-5445-8AB4-A9E7A66C7116}" type="pres">
      <dgm:prSet presAssocID="{8FA91258-D402-4999-AD0E-82681CDA2132}" presName="spacer" presStyleCnt="0"/>
      <dgm:spPr/>
    </dgm:pt>
    <dgm:pt modelId="{1C611110-1C13-9349-8200-C7173B8B0280}" type="pres">
      <dgm:prSet presAssocID="{2E13AA35-53E2-4433-B555-F46E51572A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AAEFC0-CE08-294C-B251-07E8D15C3EC2}" type="pres">
      <dgm:prSet presAssocID="{9DEDD059-8077-4E87-916B-2613B5818D6C}" presName="spacer" presStyleCnt="0"/>
      <dgm:spPr/>
    </dgm:pt>
    <dgm:pt modelId="{DFD466BD-E4A9-CC4B-BA4B-019A7162C286}" type="pres">
      <dgm:prSet presAssocID="{75DF3B92-CA59-4B66-A42A-AC234A0206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DAB452-CB9B-0849-A89E-6718DD331B35}" type="pres">
      <dgm:prSet presAssocID="{3AAC1E24-2D5E-4E7F-9621-AC91DBC2BBE2}" presName="spacer" presStyleCnt="0"/>
      <dgm:spPr/>
    </dgm:pt>
    <dgm:pt modelId="{72B7FA89-D6D1-9E47-81AF-D6D43C952768}" type="pres">
      <dgm:prSet presAssocID="{6C64E742-9918-4AC1-AD86-9CCBB38238F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D0E5D2A-AB4A-024F-B7C1-7C0C24F9E19F}" type="presOf" srcId="{D2BC2C3B-FDFE-4B46-BE1B-03D1A9AAEAAC}" destId="{96BED0E0-1DD4-6040-8AE1-19D97B2666B5}" srcOrd="0" destOrd="0" presId="urn:microsoft.com/office/officeart/2005/8/layout/vList2"/>
    <dgm:cxn modelId="{68C0EB32-E30B-46FC-B924-7B2FB49014A0}" srcId="{D2BC2C3B-FDFE-4B46-BE1B-03D1A9AAEAAC}" destId="{2E13AA35-53E2-4433-B555-F46E51572A5A}" srcOrd="1" destOrd="0" parTransId="{2609FE72-53A3-4858-8A5E-A50BFC4C26F1}" sibTransId="{9DEDD059-8077-4E87-916B-2613B5818D6C}"/>
    <dgm:cxn modelId="{5D168952-23BC-4680-879D-F8442EAFD82C}" srcId="{D2BC2C3B-FDFE-4B46-BE1B-03D1A9AAEAAC}" destId="{D8B4E354-2A25-4941-95D6-AD9E60E50C36}" srcOrd="0" destOrd="0" parTransId="{6BE7C99C-6B04-48F6-AAB9-1DF0B575E77D}" sibTransId="{8FA91258-D402-4999-AD0E-82681CDA2132}"/>
    <dgm:cxn modelId="{7CC00E53-167C-D64C-B2C5-7A410D821DF5}" type="presOf" srcId="{D8B4E354-2A25-4941-95D6-AD9E60E50C36}" destId="{508CCEA2-31A5-CF47-BC45-66DD40C64705}" srcOrd="0" destOrd="0" presId="urn:microsoft.com/office/officeart/2005/8/layout/vList2"/>
    <dgm:cxn modelId="{8D0C0A65-B3A1-5945-A4C7-5633A5BA4512}" type="presOf" srcId="{6C64E742-9918-4AC1-AD86-9CCBB38238F5}" destId="{72B7FA89-D6D1-9E47-81AF-D6D43C952768}" srcOrd="0" destOrd="0" presId="urn:microsoft.com/office/officeart/2005/8/layout/vList2"/>
    <dgm:cxn modelId="{6EF84C93-5852-4EAB-872E-446C3AEB768B}" srcId="{D2BC2C3B-FDFE-4B46-BE1B-03D1A9AAEAAC}" destId="{75DF3B92-CA59-4B66-A42A-AC234A020697}" srcOrd="2" destOrd="0" parTransId="{25E27D90-F7D4-412D-8A4D-94FF0AEEF0E7}" sibTransId="{3AAC1E24-2D5E-4E7F-9621-AC91DBC2BBE2}"/>
    <dgm:cxn modelId="{D8FFF895-BD80-45F2-B62C-03B265FBEBD1}" srcId="{D2BC2C3B-FDFE-4B46-BE1B-03D1A9AAEAAC}" destId="{6C64E742-9918-4AC1-AD86-9CCBB38238F5}" srcOrd="3" destOrd="0" parTransId="{50708B9D-64DA-4672-9233-753925062057}" sibTransId="{3A2C1403-AFFA-4F94-AB70-8D12C98A5E11}"/>
    <dgm:cxn modelId="{187318A4-3560-0B48-B338-263465752F07}" type="presOf" srcId="{2E13AA35-53E2-4433-B555-F46E51572A5A}" destId="{1C611110-1C13-9349-8200-C7173B8B0280}" srcOrd="0" destOrd="0" presId="urn:microsoft.com/office/officeart/2005/8/layout/vList2"/>
    <dgm:cxn modelId="{C1FB85E6-F092-3649-8946-D8826615C28A}" type="presOf" srcId="{75DF3B92-CA59-4B66-A42A-AC234A020697}" destId="{DFD466BD-E4A9-CC4B-BA4B-019A7162C286}" srcOrd="0" destOrd="0" presId="urn:microsoft.com/office/officeart/2005/8/layout/vList2"/>
    <dgm:cxn modelId="{061DA51D-65A0-1943-8FBE-15CFEFCA97E5}" type="presParOf" srcId="{96BED0E0-1DD4-6040-8AE1-19D97B2666B5}" destId="{508CCEA2-31A5-CF47-BC45-66DD40C64705}" srcOrd="0" destOrd="0" presId="urn:microsoft.com/office/officeart/2005/8/layout/vList2"/>
    <dgm:cxn modelId="{8C6D8827-8240-5443-AE6B-03C7A0D50480}" type="presParOf" srcId="{96BED0E0-1DD4-6040-8AE1-19D97B2666B5}" destId="{F0F2E976-492C-5445-8AB4-A9E7A66C7116}" srcOrd="1" destOrd="0" presId="urn:microsoft.com/office/officeart/2005/8/layout/vList2"/>
    <dgm:cxn modelId="{8666981C-C3B5-4C47-9C53-2AA6BA224B8D}" type="presParOf" srcId="{96BED0E0-1DD4-6040-8AE1-19D97B2666B5}" destId="{1C611110-1C13-9349-8200-C7173B8B0280}" srcOrd="2" destOrd="0" presId="urn:microsoft.com/office/officeart/2005/8/layout/vList2"/>
    <dgm:cxn modelId="{E543B663-6694-0243-8C71-EE5683826111}" type="presParOf" srcId="{96BED0E0-1DD4-6040-8AE1-19D97B2666B5}" destId="{46AAEFC0-CE08-294C-B251-07E8D15C3EC2}" srcOrd="3" destOrd="0" presId="urn:microsoft.com/office/officeart/2005/8/layout/vList2"/>
    <dgm:cxn modelId="{D4FA0AF9-ED56-5443-900A-221E66C902C8}" type="presParOf" srcId="{96BED0E0-1DD4-6040-8AE1-19D97B2666B5}" destId="{DFD466BD-E4A9-CC4B-BA4B-019A7162C286}" srcOrd="4" destOrd="0" presId="urn:microsoft.com/office/officeart/2005/8/layout/vList2"/>
    <dgm:cxn modelId="{EE36F1BB-D0B0-B048-81FF-BA3356376C99}" type="presParOf" srcId="{96BED0E0-1DD4-6040-8AE1-19D97B2666B5}" destId="{E4DAB452-CB9B-0849-A89E-6718DD331B35}" srcOrd="5" destOrd="0" presId="urn:microsoft.com/office/officeart/2005/8/layout/vList2"/>
    <dgm:cxn modelId="{06EDF4B4-83F2-B94A-A021-F615E5DF2AD4}" type="presParOf" srcId="{96BED0E0-1DD4-6040-8AE1-19D97B2666B5}" destId="{72B7FA89-D6D1-9E47-81AF-D6D43C95276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A6855C-AA6A-4842-8287-2583DB6421F6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3A2FCD-84D3-4ECC-835C-07344E89E88A}">
      <dgm:prSet custT="1"/>
      <dgm:spPr/>
      <dgm:t>
        <a:bodyPr/>
        <a:lstStyle/>
        <a:p>
          <a:pPr algn="ctr"/>
          <a:r>
            <a:rPr lang="fr-FR" sz="1600" dirty="0"/>
            <a:t>Débutant :</a:t>
          </a:r>
        </a:p>
        <a:p>
          <a:pPr algn="ctr"/>
          <a:r>
            <a:rPr lang="fr-FR" sz="1400" dirty="0"/>
            <a:t> 35k€/an</a:t>
          </a:r>
          <a:endParaRPr lang="en-US" sz="1400" dirty="0"/>
        </a:p>
      </dgm:t>
    </dgm:pt>
    <dgm:pt modelId="{90A858E8-8BF3-4F08-8B9E-DA5CB252AED0}" type="parTrans" cxnId="{A87987A8-E82E-4500-BDBE-87EB6C1FE503}">
      <dgm:prSet/>
      <dgm:spPr/>
      <dgm:t>
        <a:bodyPr/>
        <a:lstStyle/>
        <a:p>
          <a:endParaRPr lang="en-US"/>
        </a:p>
      </dgm:t>
    </dgm:pt>
    <dgm:pt modelId="{CCCABC81-54D1-4CC6-A775-780C2A136F4B}" type="sibTrans" cxnId="{A87987A8-E82E-4500-BDBE-87EB6C1FE503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2FE46A5B-0FEC-4F96-8A6E-77386C70F39C}">
      <dgm:prSet custT="1"/>
      <dgm:spPr/>
      <dgm:t>
        <a:bodyPr/>
        <a:lstStyle/>
        <a:p>
          <a:pPr algn="ctr"/>
          <a:r>
            <a:rPr lang="fr-FR" sz="1600" dirty="0"/>
            <a:t>Intermédiaire :</a:t>
          </a:r>
        </a:p>
        <a:p>
          <a:pPr algn="ctr"/>
          <a:r>
            <a:rPr lang="fr-FR" sz="1800" dirty="0"/>
            <a:t> </a:t>
          </a:r>
          <a:r>
            <a:rPr lang="fr-FR" sz="1400" dirty="0"/>
            <a:t>36-42k€/an</a:t>
          </a:r>
          <a:endParaRPr lang="en-US" sz="1800" dirty="0"/>
        </a:p>
      </dgm:t>
    </dgm:pt>
    <dgm:pt modelId="{DA459540-20EA-4AFD-9172-49EEF3080871}" type="parTrans" cxnId="{45B80C30-49FE-49C6-8A08-38C6E9161150}">
      <dgm:prSet/>
      <dgm:spPr/>
      <dgm:t>
        <a:bodyPr/>
        <a:lstStyle/>
        <a:p>
          <a:endParaRPr lang="en-US"/>
        </a:p>
      </dgm:t>
    </dgm:pt>
    <dgm:pt modelId="{2E2B6324-DB39-4D9A-833C-C2D550CD2D0B}" type="sibTrans" cxnId="{45B80C30-49FE-49C6-8A08-38C6E9161150}">
      <dgm:prSet phldrT="2" phldr="0"/>
      <dgm:spPr/>
      <dgm:t>
        <a:bodyPr/>
        <a:lstStyle/>
        <a:p>
          <a:r>
            <a:rPr lang="en-US" dirty="0"/>
            <a:t>2</a:t>
          </a:r>
        </a:p>
      </dgm:t>
    </dgm:pt>
    <dgm:pt modelId="{3977521F-3096-47DB-9381-6E9FC65CBD89}">
      <dgm:prSet custT="1"/>
      <dgm:spPr/>
      <dgm:t>
        <a:bodyPr/>
        <a:lstStyle/>
        <a:p>
          <a:pPr algn="ctr"/>
          <a:r>
            <a:rPr lang="fr-FR" sz="1600" dirty="0"/>
            <a:t>Confirmé :</a:t>
          </a:r>
        </a:p>
        <a:p>
          <a:pPr algn="ctr"/>
          <a:r>
            <a:rPr lang="fr-FR" sz="1800" dirty="0"/>
            <a:t> </a:t>
          </a:r>
          <a:r>
            <a:rPr lang="fr-FR" sz="1400" dirty="0"/>
            <a:t>&gt;43k€/an</a:t>
          </a:r>
          <a:endParaRPr lang="en-US" sz="1800" dirty="0"/>
        </a:p>
      </dgm:t>
    </dgm:pt>
    <dgm:pt modelId="{6BE989F4-C089-4AF4-85CC-64D42650C3F8}" type="parTrans" cxnId="{E6062080-70F6-413E-8C2D-FAFD55075C24}">
      <dgm:prSet/>
      <dgm:spPr/>
      <dgm:t>
        <a:bodyPr/>
        <a:lstStyle/>
        <a:p>
          <a:endParaRPr lang="en-US"/>
        </a:p>
      </dgm:t>
    </dgm:pt>
    <dgm:pt modelId="{88709962-6325-430A-9006-01ECB528974D}" type="sibTrans" cxnId="{E6062080-70F6-413E-8C2D-FAFD55075C24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1AB88F88-8870-6849-80BE-90F5A69660BF}" type="pres">
      <dgm:prSet presAssocID="{D4A6855C-AA6A-4842-8287-2583DB6421F6}" presName="linearFlow" presStyleCnt="0">
        <dgm:presLayoutVars>
          <dgm:dir/>
          <dgm:animLvl val="lvl"/>
          <dgm:resizeHandles val="exact"/>
        </dgm:presLayoutVars>
      </dgm:prSet>
      <dgm:spPr/>
    </dgm:pt>
    <dgm:pt modelId="{B04C4D96-A74A-C14F-A0E0-5F3C034971C1}" type="pres">
      <dgm:prSet presAssocID="{583A2FCD-84D3-4ECC-835C-07344E89E88A}" presName="compositeNode" presStyleCnt="0"/>
      <dgm:spPr/>
    </dgm:pt>
    <dgm:pt modelId="{C4A4B7B8-8F83-C546-AB55-05A5546BA3B6}" type="pres">
      <dgm:prSet presAssocID="{583A2FCD-84D3-4ECC-835C-07344E89E88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FA21741-F5E0-4442-A25A-9D1442D6BB44}" type="pres">
      <dgm:prSet presAssocID="{583A2FCD-84D3-4ECC-835C-07344E89E88A}" presName="parSh" presStyleCnt="0"/>
      <dgm:spPr/>
    </dgm:pt>
    <dgm:pt modelId="{9AFFC632-3B7B-7744-A8E1-28FE03AB5513}" type="pres">
      <dgm:prSet presAssocID="{583A2FCD-84D3-4ECC-835C-07344E89E88A}" presName="lineNode" presStyleLbl="alignAccFollowNode1" presStyleIdx="0" presStyleCnt="9"/>
      <dgm:spPr/>
    </dgm:pt>
    <dgm:pt modelId="{D00332C2-DDD3-1B4B-A5CD-FBA0838749D0}" type="pres">
      <dgm:prSet presAssocID="{583A2FCD-84D3-4ECC-835C-07344E89E88A}" presName="lineArrowNode" presStyleLbl="alignAccFollowNode1" presStyleIdx="1" presStyleCnt="9"/>
      <dgm:spPr/>
    </dgm:pt>
    <dgm:pt modelId="{0C52AD40-7E41-A04D-837B-A7FA699833D3}" type="pres">
      <dgm:prSet presAssocID="{CCCABC81-54D1-4CC6-A775-780C2A136F4B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599E437D-9A04-1741-801B-DB54709023FA}" type="pres">
      <dgm:prSet presAssocID="{CCCABC81-54D1-4CC6-A775-780C2A136F4B}" presName="spacerBetweenCircleAndCallout" presStyleCnt="0">
        <dgm:presLayoutVars/>
      </dgm:prSet>
      <dgm:spPr/>
    </dgm:pt>
    <dgm:pt modelId="{E27B1B9A-AB32-8B45-89C1-999DCC6551E0}" type="pres">
      <dgm:prSet presAssocID="{583A2FCD-84D3-4ECC-835C-07344E89E88A}" presName="nodeText" presStyleLbl="alignAccFollowNode1" presStyleIdx="2" presStyleCnt="9">
        <dgm:presLayoutVars>
          <dgm:bulletEnabled val="1"/>
        </dgm:presLayoutVars>
      </dgm:prSet>
      <dgm:spPr/>
    </dgm:pt>
    <dgm:pt modelId="{CB0B4AAD-8496-4740-A01A-14CA3A76D1A4}" type="pres">
      <dgm:prSet presAssocID="{CCCABC81-54D1-4CC6-A775-780C2A136F4B}" presName="sibTransComposite" presStyleCnt="0"/>
      <dgm:spPr/>
    </dgm:pt>
    <dgm:pt modelId="{74B95C15-3A31-8246-A627-1A3C8BB56802}" type="pres">
      <dgm:prSet presAssocID="{2FE46A5B-0FEC-4F96-8A6E-77386C70F39C}" presName="compositeNode" presStyleCnt="0"/>
      <dgm:spPr/>
    </dgm:pt>
    <dgm:pt modelId="{13C6EDA5-C265-424B-AFCF-7414158F5508}" type="pres">
      <dgm:prSet presAssocID="{2FE46A5B-0FEC-4F96-8A6E-77386C70F39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DD237C-8B48-2A44-823B-928CB2E7BF61}" type="pres">
      <dgm:prSet presAssocID="{2FE46A5B-0FEC-4F96-8A6E-77386C70F39C}" presName="parSh" presStyleCnt="0"/>
      <dgm:spPr/>
    </dgm:pt>
    <dgm:pt modelId="{41571951-4B0A-E744-B636-5826D6F7D3A5}" type="pres">
      <dgm:prSet presAssocID="{2FE46A5B-0FEC-4F96-8A6E-77386C70F39C}" presName="lineNode" presStyleLbl="alignAccFollowNode1" presStyleIdx="3" presStyleCnt="9"/>
      <dgm:spPr/>
    </dgm:pt>
    <dgm:pt modelId="{5D0F3328-EFAA-B843-88CE-FF59BC59CACD}" type="pres">
      <dgm:prSet presAssocID="{2FE46A5B-0FEC-4F96-8A6E-77386C70F39C}" presName="lineArrowNode" presStyleLbl="alignAccFollowNode1" presStyleIdx="4" presStyleCnt="9"/>
      <dgm:spPr/>
    </dgm:pt>
    <dgm:pt modelId="{C12723E8-FC50-E648-9098-887CA62C775F}" type="pres">
      <dgm:prSet presAssocID="{2E2B6324-DB39-4D9A-833C-C2D550CD2D0B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A1AED018-1467-194E-818E-11CA52077DCF}" type="pres">
      <dgm:prSet presAssocID="{2E2B6324-DB39-4D9A-833C-C2D550CD2D0B}" presName="spacerBetweenCircleAndCallout" presStyleCnt="0">
        <dgm:presLayoutVars/>
      </dgm:prSet>
      <dgm:spPr/>
    </dgm:pt>
    <dgm:pt modelId="{5075E181-3A5C-EB4E-BFFA-A66BB902CCAC}" type="pres">
      <dgm:prSet presAssocID="{2FE46A5B-0FEC-4F96-8A6E-77386C70F39C}" presName="nodeText" presStyleLbl="alignAccFollowNode1" presStyleIdx="5" presStyleCnt="9">
        <dgm:presLayoutVars>
          <dgm:bulletEnabled val="1"/>
        </dgm:presLayoutVars>
      </dgm:prSet>
      <dgm:spPr/>
    </dgm:pt>
    <dgm:pt modelId="{23F7960A-7B70-B14E-A080-FF1D6ECF51BD}" type="pres">
      <dgm:prSet presAssocID="{2E2B6324-DB39-4D9A-833C-C2D550CD2D0B}" presName="sibTransComposite" presStyleCnt="0"/>
      <dgm:spPr/>
    </dgm:pt>
    <dgm:pt modelId="{A09D8636-2F39-9C40-8945-6A805F5CDCC4}" type="pres">
      <dgm:prSet presAssocID="{3977521F-3096-47DB-9381-6E9FC65CBD89}" presName="compositeNode" presStyleCnt="0"/>
      <dgm:spPr/>
    </dgm:pt>
    <dgm:pt modelId="{A8364197-36C2-0B45-98BA-5A5DB558AFD5}" type="pres">
      <dgm:prSet presAssocID="{3977521F-3096-47DB-9381-6E9FC65CBD8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277094-CE73-274B-9C60-FB306ADDC1FB}" type="pres">
      <dgm:prSet presAssocID="{3977521F-3096-47DB-9381-6E9FC65CBD89}" presName="parSh" presStyleCnt="0"/>
      <dgm:spPr/>
    </dgm:pt>
    <dgm:pt modelId="{24E53C33-93FF-424C-B36E-794F25B0C722}" type="pres">
      <dgm:prSet presAssocID="{3977521F-3096-47DB-9381-6E9FC65CBD89}" presName="lineNode" presStyleLbl="alignAccFollowNode1" presStyleIdx="6" presStyleCnt="9"/>
      <dgm:spPr/>
    </dgm:pt>
    <dgm:pt modelId="{68CD6F91-05B7-FE41-819D-C91EF88308DC}" type="pres">
      <dgm:prSet presAssocID="{3977521F-3096-47DB-9381-6E9FC65CBD89}" presName="lineArrowNode" presStyleLbl="alignAccFollowNode1" presStyleIdx="7" presStyleCnt="9"/>
      <dgm:spPr/>
    </dgm:pt>
    <dgm:pt modelId="{92EE0D0F-3E96-D943-B28F-574CC3741037}" type="pres">
      <dgm:prSet presAssocID="{88709962-6325-430A-9006-01ECB528974D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D012D1E5-60A3-5040-92F3-5F834EDF8F10}" type="pres">
      <dgm:prSet presAssocID="{88709962-6325-430A-9006-01ECB528974D}" presName="spacerBetweenCircleAndCallout" presStyleCnt="0">
        <dgm:presLayoutVars/>
      </dgm:prSet>
      <dgm:spPr/>
    </dgm:pt>
    <dgm:pt modelId="{47787D6A-C0E3-FA4D-B38F-598FB71A1643}" type="pres">
      <dgm:prSet presAssocID="{3977521F-3096-47DB-9381-6E9FC65CBD89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45B80C30-49FE-49C6-8A08-38C6E9161150}" srcId="{D4A6855C-AA6A-4842-8287-2583DB6421F6}" destId="{2FE46A5B-0FEC-4F96-8A6E-77386C70F39C}" srcOrd="1" destOrd="0" parTransId="{DA459540-20EA-4AFD-9172-49EEF3080871}" sibTransId="{2E2B6324-DB39-4D9A-833C-C2D550CD2D0B}"/>
    <dgm:cxn modelId="{722C6D57-5633-F94D-9DAF-24CF1458F988}" type="presOf" srcId="{583A2FCD-84D3-4ECC-835C-07344E89E88A}" destId="{E27B1B9A-AB32-8B45-89C1-999DCC6551E0}" srcOrd="0" destOrd="0" presId="urn:microsoft.com/office/officeart/2016/7/layout/LinearArrowProcessNumbered"/>
    <dgm:cxn modelId="{E6062080-70F6-413E-8C2D-FAFD55075C24}" srcId="{D4A6855C-AA6A-4842-8287-2583DB6421F6}" destId="{3977521F-3096-47DB-9381-6E9FC65CBD89}" srcOrd="2" destOrd="0" parTransId="{6BE989F4-C089-4AF4-85CC-64D42650C3F8}" sibTransId="{88709962-6325-430A-9006-01ECB528974D}"/>
    <dgm:cxn modelId="{E13A2A85-2DD5-2946-93F5-C8E0AE2A32D8}" type="presOf" srcId="{CCCABC81-54D1-4CC6-A775-780C2A136F4B}" destId="{0C52AD40-7E41-A04D-837B-A7FA699833D3}" srcOrd="0" destOrd="0" presId="urn:microsoft.com/office/officeart/2016/7/layout/LinearArrowProcessNumbered"/>
    <dgm:cxn modelId="{99918488-9CDA-294D-8227-7BBEA4D650DC}" type="presOf" srcId="{2E2B6324-DB39-4D9A-833C-C2D550CD2D0B}" destId="{C12723E8-FC50-E648-9098-887CA62C775F}" srcOrd="0" destOrd="0" presId="urn:microsoft.com/office/officeart/2016/7/layout/LinearArrowProcessNumbered"/>
    <dgm:cxn modelId="{A87987A8-E82E-4500-BDBE-87EB6C1FE503}" srcId="{D4A6855C-AA6A-4842-8287-2583DB6421F6}" destId="{583A2FCD-84D3-4ECC-835C-07344E89E88A}" srcOrd="0" destOrd="0" parTransId="{90A858E8-8BF3-4F08-8B9E-DA5CB252AED0}" sibTransId="{CCCABC81-54D1-4CC6-A775-780C2A136F4B}"/>
    <dgm:cxn modelId="{ECC928B2-E7D2-6742-9C89-074E74F4ADFD}" type="presOf" srcId="{88709962-6325-430A-9006-01ECB528974D}" destId="{92EE0D0F-3E96-D943-B28F-574CC3741037}" srcOrd="0" destOrd="0" presId="urn:microsoft.com/office/officeart/2016/7/layout/LinearArrowProcessNumbered"/>
    <dgm:cxn modelId="{4A8E54B7-EEBB-6A42-A744-3CCD7C5A3AB0}" type="presOf" srcId="{2FE46A5B-0FEC-4F96-8A6E-77386C70F39C}" destId="{5075E181-3A5C-EB4E-BFFA-A66BB902CCAC}" srcOrd="0" destOrd="0" presId="urn:microsoft.com/office/officeart/2016/7/layout/LinearArrowProcessNumbered"/>
    <dgm:cxn modelId="{A99DA8C6-E1BC-7A49-87D3-3DF9165B1A5B}" type="presOf" srcId="{D4A6855C-AA6A-4842-8287-2583DB6421F6}" destId="{1AB88F88-8870-6849-80BE-90F5A69660BF}" srcOrd="0" destOrd="0" presId="urn:microsoft.com/office/officeart/2016/7/layout/LinearArrowProcessNumbered"/>
    <dgm:cxn modelId="{F80288FA-45C7-AA4D-A179-F5F58D005C85}" type="presOf" srcId="{3977521F-3096-47DB-9381-6E9FC65CBD89}" destId="{47787D6A-C0E3-FA4D-B38F-598FB71A1643}" srcOrd="0" destOrd="0" presId="urn:microsoft.com/office/officeart/2016/7/layout/LinearArrowProcessNumbered"/>
    <dgm:cxn modelId="{8F7EE2C7-FF84-6348-A26A-146C56EE182E}" type="presParOf" srcId="{1AB88F88-8870-6849-80BE-90F5A69660BF}" destId="{B04C4D96-A74A-C14F-A0E0-5F3C034971C1}" srcOrd="0" destOrd="0" presId="urn:microsoft.com/office/officeart/2016/7/layout/LinearArrowProcessNumbered"/>
    <dgm:cxn modelId="{EBAB008B-90DF-5045-975A-09E2C65FAC7D}" type="presParOf" srcId="{B04C4D96-A74A-C14F-A0E0-5F3C034971C1}" destId="{C4A4B7B8-8F83-C546-AB55-05A5546BA3B6}" srcOrd="0" destOrd="0" presId="urn:microsoft.com/office/officeart/2016/7/layout/LinearArrowProcessNumbered"/>
    <dgm:cxn modelId="{4D20EC1B-FA9A-0141-BAB2-6D821A28152D}" type="presParOf" srcId="{B04C4D96-A74A-C14F-A0E0-5F3C034971C1}" destId="{9FA21741-F5E0-4442-A25A-9D1442D6BB44}" srcOrd="1" destOrd="0" presId="urn:microsoft.com/office/officeart/2016/7/layout/LinearArrowProcessNumbered"/>
    <dgm:cxn modelId="{277CCD14-F158-4D4D-AA0A-63E4D2371F06}" type="presParOf" srcId="{9FA21741-F5E0-4442-A25A-9D1442D6BB44}" destId="{9AFFC632-3B7B-7744-A8E1-28FE03AB5513}" srcOrd="0" destOrd="0" presId="urn:microsoft.com/office/officeart/2016/7/layout/LinearArrowProcessNumbered"/>
    <dgm:cxn modelId="{B43B7F08-7798-944D-A44A-E87CCDD8F559}" type="presParOf" srcId="{9FA21741-F5E0-4442-A25A-9D1442D6BB44}" destId="{D00332C2-DDD3-1B4B-A5CD-FBA0838749D0}" srcOrd="1" destOrd="0" presId="urn:microsoft.com/office/officeart/2016/7/layout/LinearArrowProcessNumbered"/>
    <dgm:cxn modelId="{50883965-43B3-AD49-9816-06692774ECBF}" type="presParOf" srcId="{9FA21741-F5E0-4442-A25A-9D1442D6BB44}" destId="{0C52AD40-7E41-A04D-837B-A7FA699833D3}" srcOrd="2" destOrd="0" presId="urn:microsoft.com/office/officeart/2016/7/layout/LinearArrowProcessNumbered"/>
    <dgm:cxn modelId="{0CD48C07-8366-AD44-9D9E-BDAE4CD627F5}" type="presParOf" srcId="{9FA21741-F5E0-4442-A25A-9D1442D6BB44}" destId="{599E437D-9A04-1741-801B-DB54709023FA}" srcOrd="3" destOrd="0" presId="urn:microsoft.com/office/officeart/2016/7/layout/LinearArrowProcessNumbered"/>
    <dgm:cxn modelId="{F21C6C7D-7542-844A-ADB3-F4EE23958589}" type="presParOf" srcId="{B04C4D96-A74A-C14F-A0E0-5F3C034971C1}" destId="{E27B1B9A-AB32-8B45-89C1-999DCC6551E0}" srcOrd="2" destOrd="0" presId="urn:microsoft.com/office/officeart/2016/7/layout/LinearArrowProcessNumbered"/>
    <dgm:cxn modelId="{3E197E39-ED92-6046-85B5-01A5532F055F}" type="presParOf" srcId="{1AB88F88-8870-6849-80BE-90F5A69660BF}" destId="{CB0B4AAD-8496-4740-A01A-14CA3A76D1A4}" srcOrd="1" destOrd="0" presId="urn:microsoft.com/office/officeart/2016/7/layout/LinearArrowProcessNumbered"/>
    <dgm:cxn modelId="{614372BC-335C-1842-8D15-4CFC01656875}" type="presParOf" srcId="{1AB88F88-8870-6849-80BE-90F5A69660BF}" destId="{74B95C15-3A31-8246-A627-1A3C8BB56802}" srcOrd="2" destOrd="0" presId="urn:microsoft.com/office/officeart/2016/7/layout/LinearArrowProcessNumbered"/>
    <dgm:cxn modelId="{68DFA037-5739-7442-9A04-2BBDF52E150D}" type="presParOf" srcId="{74B95C15-3A31-8246-A627-1A3C8BB56802}" destId="{13C6EDA5-C265-424B-AFCF-7414158F5508}" srcOrd="0" destOrd="0" presId="urn:microsoft.com/office/officeart/2016/7/layout/LinearArrowProcessNumbered"/>
    <dgm:cxn modelId="{82CEC6D1-FD69-D344-B92F-0028D820FAC8}" type="presParOf" srcId="{74B95C15-3A31-8246-A627-1A3C8BB56802}" destId="{3ADD237C-8B48-2A44-823B-928CB2E7BF61}" srcOrd="1" destOrd="0" presId="urn:microsoft.com/office/officeart/2016/7/layout/LinearArrowProcessNumbered"/>
    <dgm:cxn modelId="{F0A579DD-55E8-DE47-A35F-E66B2943FFBE}" type="presParOf" srcId="{3ADD237C-8B48-2A44-823B-928CB2E7BF61}" destId="{41571951-4B0A-E744-B636-5826D6F7D3A5}" srcOrd="0" destOrd="0" presId="urn:microsoft.com/office/officeart/2016/7/layout/LinearArrowProcessNumbered"/>
    <dgm:cxn modelId="{0C11B0F6-6808-9A49-80FE-7C0BC96734CC}" type="presParOf" srcId="{3ADD237C-8B48-2A44-823B-928CB2E7BF61}" destId="{5D0F3328-EFAA-B843-88CE-FF59BC59CACD}" srcOrd="1" destOrd="0" presId="urn:microsoft.com/office/officeart/2016/7/layout/LinearArrowProcessNumbered"/>
    <dgm:cxn modelId="{2F5C90EC-D337-B14C-B716-3094E77ED38E}" type="presParOf" srcId="{3ADD237C-8B48-2A44-823B-928CB2E7BF61}" destId="{C12723E8-FC50-E648-9098-887CA62C775F}" srcOrd="2" destOrd="0" presId="urn:microsoft.com/office/officeart/2016/7/layout/LinearArrowProcessNumbered"/>
    <dgm:cxn modelId="{4ED09ABB-FA98-7B4D-9E5A-75B3B591A4A4}" type="presParOf" srcId="{3ADD237C-8B48-2A44-823B-928CB2E7BF61}" destId="{A1AED018-1467-194E-818E-11CA52077DCF}" srcOrd="3" destOrd="0" presId="urn:microsoft.com/office/officeart/2016/7/layout/LinearArrowProcessNumbered"/>
    <dgm:cxn modelId="{3FF7A968-356E-5E4E-8129-475FB9357AE4}" type="presParOf" srcId="{74B95C15-3A31-8246-A627-1A3C8BB56802}" destId="{5075E181-3A5C-EB4E-BFFA-A66BB902CCAC}" srcOrd="2" destOrd="0" presId="urn:microsoft.com/office/officeart/2016/7/layout/LinearArrowProcessNumbered"/>
    <dgm:cxn modelId="{8DC545D9-5AFA-6841-89C2-A9390CF26366}" type="presParOf" srcId="{1AB88F88-8870-6849-80BE-90F5A69660BF}" destId="{23F7960A-7B70-B14E-A080-FF1D6ECF51BD}" srcOrd="3" destOrd="0" presId="urn:microsoft.com/office/officeart/2016/7/layout/LinearArrowProcessNumbered"/>
    <dgm:cxn modelId="{4CD23D9D-A7FF-764F-8A5F-2621C35E11B0}" type="presParOf" srcId="{1AB88F88-8870-6849-80BE-90F5A69660BF}" destId="{A09D8636-2F39-9C40-8945-6A805F5CDCC4}" srcOrd="4" destOrd="0" presId="urn:microsoft.com/office/officeart/2016/7/layout/LinearArrowProcessNumbered"/>
    <dgm:cxn modelId="{5B63A9ED-78B8-9A49-A4AB-2E776DA63AA0}" type="presParOf" srcId="{A09D8636-2F39-9C40-8945-6A805F5CDCC4}" destId="{A8364197-36C2-0B45-98BA-5A5DB558AFD5}" srcOrd="0" destOrd="0" presId="urn:microsoft.com/office/officeart/2016/7/layout/LinearArrowProcessNumbered"/>
    <dgm:cxn modelId="{5D5C8603-C222-D94E-9687-038AC1D35C8D}" type="presParOf" srcId="{A09D8636-2F39-9C40-8945-6A805F5CDCC4}" destId="{66277094-CE73-274B-9C60-FB306ADDC1FB}" srcOrd="1" destOrd="0" presId="urn:microsoft.com/office/officeart/2016/7/layout/LinearArrowProcessNumbered"/>
    <dgm:cxn modelId="{7972C566-57CF-3645-8D5D-06998BB6703A}" type="presParOf" srcId="{66277094-CE73-274B-9C60-FB306ADDC1FB}" destId="{24E53C33-93FF-424C-B36E-794F25B0C722}" srcOrd="0" destOrd="0" presId="urn:microsoft.com/office/officeart/2016/7/layout/LinearArrowProcessNumbered"/>
    <dgm:cxn modelId="{7E05E510-9900-BB43-B6CB-E97585140473}" type="presParOf" srcId="{66277094-CE73-274B-9C60-FB306ADDC1FB}" destId="{68CD6F91-05B7-FE41-819D-C91EF88308DC}" srcOrd="1" destOrd="0" presId="urn:microsoft.com/office/officeart/2016/7/layout/LinearArrowProcessNumbered"/>
    <dgm:cxn modelId="{CB407184-CE25-E946-88FD-FEE1542182AC}" type="presParOf" srcId="{66277094-CE73-274B-9C60-FB306ADDC1FB}" destId="{92EE0D0F-3E96-D943-B28F-574CC3741037}" srcOrd="2" destOrd="0" presId="urn:microsoft.com/office/officeart/2016/7/layout/LinearArrowProcessNumbered"/>
    <dgm:cxn modelId="{3DC5B8B3-BFEC-3A44-AB1E-362E685E9182}" type="presParOf" srcId="{66277094-CE73-274B-9C60-FB306ADDC1FB}" destId="{D012D1E5-60A3-5040-92F3-5F834EDF8F10}" srcOrd="3" destOrd="0" presId="urn:microsoft.com/office/officeart/2016/7/layout/LinearArrowProcessNumbered"/>
    <dgm:cxn modelId="{920E90BF-51FC-F64C-83D0-E64B7361A339}" type="presParOf" srcId="{A09D8636-2F39-9C40-8945-6A805F5CDCC4}" destId="{47787D6A-C0E3-FA4D-B38F-598FB71A164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BA954B-76F1-4F50-9501-BAEC94865118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1383A51-28A8-4D03-8855-C474DC442FC1}">
      <dgm:prSet/>
      <dgm:spPr/>
      <dgm:t>
        <a:bodyPr/>
        <a:lstStyle/>
        <a:p>
          <a:r>
            <a:rPr lang="fr-FR" dirty="0"/>
            <a:t>Avantages :</a:t>
          </a:r>
          <a:endParaRPr lang="en-US" dirty="0"/>
        </a:p>
      </dgm:t>
    </dgm:pt>
    <dgm:pt modelId="{96713FDC-C0E8-4D91-A53B-F76DB133F478}" type="parTrans" cxnId="{F4392A06-FE4A-4C72-ACCE-8050A0FA78F6}">
      <dgm:prSet/>
      <dgm:spPr/>
      <dgm:t>
        <a:bodyPr/>
        <a:lstStyle/>
        <a:p>
          <a:endParaRPr lang="en-US"/>
        </a:p>
      </dgm:t>
    </dgm:pt>
    <dgm:pt modelId="{27320B49-6555-4E02-B4CB-941DE4484EEB}" type="sibTrans" cxnId="{F4392A06-FE4A-4C72-ACCE-8050A0FA78F6}">
      <dgm:prSet/>
      <dgm:spPr/>
      <dgm:t>
        <a:bodyPr/>
        <a:lstStyle/>
        <a:p>
          <a:endParaRPr lang="en-US"/>
        </a:p>
      </dgm:t>
    </dgm:pt>
    <dgm:pt modelId="{DB00707D-1BEE-42E7-AEDE-B420997B91E7}">
      <dgm:prSet/>
      <dgm:spPr/>
      <dgm:t>
        <a:bodyPr/>
        <a:lstStyle/>
        <a:p>
          <a:r>
            <a:rPr lang="fr-FR" dirty="0"/>
            <a:t>Diversités des secteurs d’activités </a:t>
          </a:r>
          <a:endParaRPr lang="en-US" dirty="0"/>
        </a:p>
      </dgm:t>
    </dgm:pt>
    <dgm:pt modelId="{61077AAF-88EF-406A-9377-7A86028ED4A1}" type="parTrans" cxnId="{2D50D89F-12B8-4FBE-A0B8-651E7C1864FA}">
      <dgm:prSet/>
      <dgm:spPr/>
      <dgm:t>
        <a:bodyPr/>
        <a:lstStyle/>
        <a:p>
          <a:endParaRPr lang="en-US"/>
        </a:p>
      </dgm:t>
    </dgm:pt>
    <dgm:pt modelId="{AC26230B-9C25-4288-817E-F48F495515C8}" type="sibTrans" cxnId="{2D50D89F-12B8-4FBE-A0B8-651E7C1864FA}">
      <dgm:prSet/>
      <dgm:spPr/>
      <dgm:t>
        <a:bodyPr/>
        <a:lstStyle/>
        <a:p>
          <a:endParaRPr lang="en-US"/>
        </a:p>
      </dgm:t>
    </dgm:pt>
    <dgm:pt modelId="{8EE3B23C-EFE4-43D7-AB82-94760500C59D}">
      <dgm:prSet/>
      <dgm:spPr/>
      <dgm:t>
        <a:bodyPr/>
        <a:lstStyle/>
        <a:p>
          <a:r>
            <a:rPr lang="fr-FR" dirty="0"/>
            <a:t>Vrai rendu à la fin</a:t>
          </a:r>
          <a:endParaRPr lang="en-US" dirty="0"/>
        </a:p>
      </dgm:t>
    </dgm:pt>
    <dgm:pt modelId="{72EABB8D-4FB1-4368-9639-946BC9B2C70A}" type="parTrans" cxnId="{A644769F-E4EA-450A-B21E-518555DD9287}">
      <dgm:prSet/>
      <dgm:spPr/>
      <dgm:t>
        <a:bodyPr/>
        <a:lstStyle/>
        <a:p>
          <a:endParaRPr lang="en-US"/>
        </a:p>
      </dgm:t>
    </dgm:pt>
    <dgm:pt modelId="{77408DF7-5896-4F6C-84EC-B440BF626052}" type="sibTrans" cxnId="{A644769F-E4EA-450A-B21E-518555DD9287}">
      <dgm:prSet/>
      <dgm:spPr/>
      <dgm:t>
        <a:bodyPr/>
        <a:lstStyle/>
        <a:p>
          <a:endParaRPr lang="en-US"/>
        </a:p>
      </dgm:t>
    </dgm:pt>
    <dgm:pt modelId="{0004B984-4B54-4F51-9917-9490CF9B519D}">
      <dgm:prSet/>
      <dgm:spPr/>
      <dgm:t>
        <a:bodyPr/>
        <a:lstStyle/>
        <a:p>
          <a:r>
            <a:rPr lang="fr-FR" dirty="0"/>
            <a:t>Inconvénients :</a:t>
          </a:r>
          <a:endParaRPr lang="en-US" dirty="0"/>
        </a:p>
      </dgm:t>
    </dgm:pt>
    <dgm:pt modelId="{0ED0144E-2F61-475C-830C-1E6DAEFED655}" type="parTrans" cxnId="{112EC4E4-4427-4068-8E7C-0C6C2E5FEC16}">
      <dgm:prSet/>
      <dgm:spPr/>
      <dgm:t>
        <a:bodyPr/>
        <a:lstStyle/>
        <a:p>
          <a:endParaRPr lang="en-US"/>
        </a:p>
      </dgm:t>
    </dgm:pt>
    <dgm:pt modelId="{51D2DF70-2376-4E3C-816D-2BB54A4014AE}" type="sibTrans" cxnId="{112EC4E4-4427-4068-8E7C-0C6C2E5FEC16}">
      <dgm:prSet/>
      <dgm:spPr/>
      <dgm:t>
        <a:bodyPr/>
        <a:lstStyle/>
        <a:p>
          <a:endParaRPr lang="en-US"/>
        </a:p>
      </dgm:t>
    </dgm:pt>
    <dgm:pt modelId="{866B0D69-CB18-423B-BAD2-F33549BE287A}">
      <dgm:prSet/>
      <dgm:spPr/>
      <dgm:t>
        <a:bodyPr/>
        <a:lstStyle/>
        <a:p>
          <a:r>
            <a:rPr lang="fr-FR" dirty="0"/>
            <a:t>Connaissance en programmation requise</a:t>
          </a:r>
          <a:endParaRPr lang="en-US" dirty="0"/>
        </a:p>
      </dgm:t>
    </dgm:pt>
    <dgm:pt modelId="{5372C14B-F41D-489E-A6E3-7626E310FE69}" type="parTrans" cxnId="{13B57067-0784-4C45-8A60-06BCF49D83A4}">
      <dgm:prSet/>
      <dgm:spPr/>
      <dgm:t>
        <a:bodyPr/>
        <a:lstStyle/>
        <a:p>
          <a:endParaRPr lang="en-US"/>
        </a:p>
      </dgm:t>
    </dgm:pt>
    <dgm:pt modelId="{76895F84-9941-4209-9EAD-EECA0A592541}" type="sibTrans" cxnId="{13B57067-0784-4C45-8A60-06BCF49D83A4}">
      <dgm:prSet/>
      <dgm:spPr/>
      <dgm:t>
        <a:bodyPr/>
        <a:lstStyle/>
        <a:p>
          <a:endParaRPr lang="en-US"/>
        </a:p>
      </dgm:t>
    </dgm:pt>
    <dgm:pt modelId="{770D53A0-BF84-47EC-8CB9-AC364D663C18}">
      <dgm:prSet/>
      <dgm:spPr/>
      <dgm:t>
        <a:bodyPr/>
        <a:lstStyle/>
        <a:p>
          <a:r>
            <a:rPr lang="fr-FR" dirty="0"/>
            <a:t>Etudes longues</a:t>
          </a:r>
          <a:endParaRPr lang="en-US" dirty="0"/>
        </a:p>
      </dgm:t>
    </dgm:pt>
    <dgm:pt modelId="{E4C95FFA-BBB5-42FD-A34B-C839710AEDC0}" type="parTrans" cxnId="{AA1562E5-0DEE-4729-B962-B745D2D78642}">
      <dgm:prSet/>
      <dgm:spPr/>
      <dgm:t>
        <a:bodyPr/>
        <a:lstStyle/>
        <a:p>
          <a:endParaRPr lang="en-US"/>
        </a:p>
      </dgm:t>
    </dgm:pt>
    <dgm:pt modelId="{E5238826-3690-43D3-91EA-46F8460042CA}" type="sibTrans" cxnId="{AA1562E5-0DEE-4729-B962-B745D2D78642}">
      <dgm:prSet/>
      <dgm:spPr/>
      <dgm:t>
        <a:bodyPr/>
        <a:lstStyle/>
        <a:p>
          <a:endParaRPr lang="en-US"/>
        </a:p>
      </dgm:t>
    </dgm:pt>
    <dgm:pt modelId="{18DBEBC0-030C-4F49-803A-1D0E0EB4A7A8}" type="pres">
      <dgm:prSet presAssocID="{08BA954B-76F1-4F50-9501-BAEC948651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B75F24B-11A8-AE49-96EA-9EA8FB8EFA88}" type="pres">
      <dgm:prSet presAssocID="{11383A51-28A8-4D03-8855-C474DC442FC1}" presName="hierRoot1" presStyleCnt="0">
        <dgm:presLayoutVars>
          <dgm:hierBranch val="init"/>
        </dgm:presLayoutVars>
      </dgm:prSet>
      <dgm:spPr/>
    </dgm:pt>
    <dgm:pt modelId="{032139E6-FA0C-8F4C-9709-371918BC5F27}" type="pres">
      <dgm:prSet presAssocID="{11383A51-28A8-4D03-8855-C474DC442FC1}" presName="rootComposite1" presStyleCnt="0"/>
      <dgm:spPr/>
    </dgm:pt>
    <dgm:pt modelId="{9E01BB2F-4EBE-F842-B8F4-67FF0E94DD14}" type="pres">
      <dgm:prSet presAssocID="{11383A51-28A8-4D03-8855-C474DC442FC1}" presName="rootText1" presStyleLbl="node0" presStyleIdx="0" presStyleCnt="2">
        <dgm:presLayoutVars>
          <dgm:chPref val="3"/>
        </dgm:presLayoutVars>
      </dgm:prSet>
      <dgm:spPr/>
    </dgm:pt>
    <dgm:pt modelId="{0D4900A7-645C-A44E-839C-066758FCC232}" type="pres">
      <dgm:prSet presAssocID="{11383A51-28A8-4D03-8855-C474DC442FC1}" presName="rootConnector1" presStyleLbl="node1" presStyleIdx="0" presStyleCnt="0"/>
      <dgm:spPr/>
    </dgm:pt>
    <dgm:pt modelId="{BC4F52C2-9D92-0948-9C8D-481D17DE1962}" type="pres">
      <dgm:prSet presAssocID="{11383A51-28A8-4D03-8855-C474DC442FC1}" presName="hierChild2" presStyleCnt="0"/>
      <dgm:spPr/>
    </dgm:pt>
    <dgm:pt modelId="{1D1712C2-3B3B-2547-8926-7FD6AE7470A4}" type="pres">
      <dgm:prSet presAssocID="{61077AAF-88EF-406A-9377-7A86028ED4A1}" presName="Name64" presStyleLbl="parChTrans1D2" presStyleIdx="0" presStyleCnt="4"/>
      <dgm:spPr/>
    </dgm:pt>
    <dgm:pt modelId="{FC78A3EB-D953-3E4B-BE44-4BD732A779CA}" type="pres">
      <dgm:prSet presAssocID="{DB00707D-1BEE-42E7-AEDE-B420997B91E7}" presName="hierRoot2" presStyleCnt="0">
        <dgm:presLayoutVars>
          <dgm:hierBranch val="init"/>
        </dgm:presLayoutVars>
      </dgm:prSet>
      <dgm:spPr/>
    </dgm:pt>
    <dgm:pt modelId="{C949B183-3585-8A48-81F5-98960DC2BC2F}" type="pres">
      <dgm:prSet presAssocID="{DB00707D-1BEE-42E7-AEDE-B420997B91E7}" presName="rootComposite" presStyleCnt="0"/>
      <dgm:spPr/>
    </dgm:pt>
    <dgm:pt modelId="{CD34E1AD-9A07-8641-A2CD-5F5F16209233}" type="pres">
      <dgm:prSet presAssocID="{DB00707D-1BEE-42E7-AEDE-B420997B91E7}" presName="rootText" presStyleLbl="node2" presStyleIdx="0" presStyleCnt="4">
        <dgm:presLayoutVars>
          <dgm:chPref val="3"/>
        </dgm:presLayoutVars>
      </dgm:prSet>
      <dgm:spPr/>
    </dgm:pt>
    <dgm:pt modelId="{6696F865-13A3-FE4F-8880-4953436C1A56}" type="pres">
      <dgm:prSet presAssocID="{DB00707D-1BEE-42E7-AEDE-B420997B91E7}" presName="rootConnector" presStyleLbl="node2" presStyleIdx="0" presStyleCnt="4"/>
      <dgm:spPr/>
    </dgm:pt>
    <dgm:pt modelId="{61435B58-2FF5-2A4B-B81B-84FCD3A4404F}" type="pres">
      <dgm:prSet presAssocID="{DB00707D-1BEE-42E7-AEDE-B420997B91E7}" presName="hierChild4" presStyleCnt="0"/>
      <dgm:spPr/>
    </dgm:pt>
    <dgm:pt modelId="{9A35F8F4-07B1-4541-8534-460E5F277F82}" type="pres">
      <dgm:prSet presAssocID="{DB00707D-1BEE-42E7-AEDE-B420997B91E7}" presName="hierChild5" presStyleCnt="0"/>
      <dgm:spPr/>
    </dgm:pt>
    <dgm:pt modelId="{F8D63BB7-F239-C949-849C-E923323C949F}" type="pres">
      <dgm:prSet presAssocID="{72EABB8D-4FB1-4368-9639-946BC9B2C70A}" presName="Name64" presStyleLbl="parChTrans1D2" presStyleIdx="1" presStyleCnt="4"/>
      <dgm:spPr/>
    </dgm:pt>
    <dgm:pt modelId="{6DAEB7E9-E585-4D44-B097-E606800EF21D}" type="pres">
      <dgm:prSet presAssocID="{8EE3B23C-EFE4-43D7-AB82-94760500C59D}" presName="hierRoot2" presStyleCnt="0">
        <dgm:presLayoutVars>
          <dgm:hierBranch val="init"/>
        </dgm:presLayoutVars>
      </dgm:prSet>
      <dgm:spPr/>
    </dgm:pt>
    <dgm:pt modelId="{18FBCCDA-846C-6143-BB9A-9BC87E1B35F4}" type="pres">
      <dgm:prSet presAssocID="{8EE3B23C-EFE4-43D7-AB82-94760500C59D}" presName="rootComposite" presStyleCnt="0"/>
      <dgm:spPr/>
    </dgm:pt>
    <dgm:pt modelId="{E14FD404-888A-5E48-821A-D0A0FC55741A}" type="pres">
      <dgm:prSet presAssocID="{8EE3B23C-EFE4-43D7-AB82-94760500C59D}" presName="rootText" presStyleLbl="node2" presStyleIdx="1" presStyleCnt="4">
        <dgm:presLayoutVars>
          <dgm:chPref val="3"/>
        </dgm:presLayoutVars>
      </dgm:prSet>
      <dgm:spPr/>
    </dgm:pt>
    <dgm:pt modelId="{47E0B667-3A2A-7146-B116-DD381833C1BF}" type="pres">
      <dgm:prSet presAssocID="{8EE3B23C-EFE4-43D7-AB82-94760500C59D}" presName="rootConnector" presStyleLbl="node2" presStyleIdx="1" presStyleCnt="4"/>
      <dgm:spPr/>
    </dgm:pt>
    <dgm:pt modelId="{686BA5AA-E717-AF4B-B711-1A3BEFEA7B30}" type="pres">
      <dgm:prSet presAssocID="{8EE3B23C-EFE4-43D7-AB82-94760500C59D}" presName="hierChild4" presStyleCnt="0"/>
      <dgm:spPr/>
    </dgm:pt>
    <dgm:pt modelId="{286A56A7-C39A-584F-82B2-6EDDF769F255}" type="pres">
      <dgm:prSet presAssocID="{8EE3B23C-EFE4-43D7-AB82-94760500C59D}" presName="hierChild5" presStyleCnt="0"/>
      <dgm:spPr/>
    </dgm:pt>
    <dgm:pt modelId="{EA9F6909-FC55-0743-B899-CDCDB7A91E19}" type="pres">
      <dgm:prSet presAssocID="{11383A51-28A8-4D03-8855-C474DC442FC1}" presName="hierChild3" presStyleCnt="0"/>
      <dgm:spPr/>
    </dgm:pt>
    <dgm:pt modelId="{7FFCCF86-9CBA-B44C-A246-45A218A1D5BF}" type="pres">
      <dgm:prSet presAssocID="{0004B984-4B54-4F51-9917-9490CF9B519D}" presName="hierRoot1" presStyleCnt="0">
        <dgm:presLayoutVars>
          <dgm:hierBranch val="init"/>
        </dgm:presLayoutVars>
      </dgm:prSet>
      <dgm:spPr/>
    </dgm:pt>
    <dgm:pt modelId="{BD2AFCD3-4621-F647-9394-0866323B707F}" type="pres">
      <dgm:prSet presAssocID="{0004B984-4B54-4F51-9917-9490CF9B519D}" presName="rootComposite1" presStyleCnt="0"/>
      <dgm:spPr/>
    </dgm:pt>
    <dgm:pt modelId="{CC38D512-2F83-1143-9439-A9D82884F80E}" type="pres">
      <dgm:prSet presAssocID="{0004B984-4B54-4F51-9917-9490CF9B519D}" presName="rootText1" presStyleLbl="node0" presStyleIdx="1" presStyleCnt="2">
        <dgm:presLayoutVars>
          <dgm:chPref val="3"/>
        </dgm:presLayoutVars>
      </dgm:prSet>
      <dgm:spPr/>
    </dgm:pt>
    <dgm:pt modelId="{8747EF47-BC70-3E44-9090-B20606AF27DB}" type="pres">
      <dgm:prSet presAssocID="{0004B984-4B54-4F51-9917-9490CF9B519D}" presName="rootConnector1" presStyleLbl="node1" presStyleIdx="0" presStyleCnt="0"/>
      <dgm:spPr/>
    </dgm:pt>
    <dgm:pt modelId="{29F5CB20-767E-594F-80DF-F67F148E1B6F}" type="pres">
      <dgm:prSet presAssocID="{0004B984-4B54-4F51-9917-9490CF9B519D}" presName="hierChild2" presStyleCnt="0"/>
      <dgm:spPr/>
    </dgm:pt>
    <dgm:pt modelId="{3D57EAF2-272E-054D-9479-4F48088BD2A9}" type="pres">
      <dgm:prSet presAssocID="{5372C14B-F41D-489E-A6E3-7626E310FE69}" presName="Name64" presStyleLbl="parChTrans1D2" presStyleIdx="2" presStyleCnt="4"/>
      <dgm:spPr/>
    </dgm:pt>
    <dgm:pt modelId="{4DFE88C7-468A-7844-8603-AE07FBF444B9}" type="pres">
      <dgm:prSet presAssocID="{866B0D69-CB18-423B-BAD2-F33549BE287A}" presName="hierRoot2" presStyleCnt="0">
        <dgm:presLayoutVars>
          <dgm:hierBranch val="init"/>
        </dgm:presLayoutVars>
      </dgm:prSet>
      <dgm:spPr/>
    </dgm:pt>
    <dgm:pt modelId="{6BE6BB84-729B-164B-AAA2-77BA86A09EF9}" type="pres">
      <dgm:prSet presAssocID="{866B0D69-CB18-423B-BAD2-F33549BE287A}" presName="rootComposite" presStyleCnt="0"/>
      <dgm:spPr/>
    </dgm:pt>
    <dgm:pt modelId="{A9060CDF-4906-3245-9C1D-AA49A9BBB8BC}" type="pres">
      <dgm:prSet presAssocID="{866B0D69-CB18-423B-BAD2-F33549BE287A}" presName="rootText" presStyleLbl="node2" presStyleIdx="2" presStyleCnt="4">
        <dgm:presLayoutVars>
          <dgm:chPref val="3"/>
        </dgm:presLayoutVars>
      </dgm:prSet>
      <dgm:spPr/>
    </dgm:pt>
    <dgm:pt modelId="{80D91A02-91D6-1148-9C2E-23D07986CBBB}" type="pres">
      <dgm:prSet presAssocID="{866B0D69-CB18-423B-BAD2-F33549BE287A}" presName="rootConnector" presStyleLbl="node2" presStyleIdx="2" presStyleCnt="4"/>
      <dgm:spPr/>
    </dgm:pt>
    <dgm:pt modelId="{123B2257-EF6D-A845-A899-30DDACC0C641}" type="pres">
      <dgm:prSet presAssocID="{866B0D69-CB18-423B-BAD2-F33549BE287A}" presName="hierChild4" presStyleCnt="0"/>
      <dgm:spPr/>
    </dgm:pt>
    <dgm:pt modelId="{90A2DDFD-7CBC-744A-9E34-BF9A0204ADE8}" type="pres">
      <dgm:prSet presAssocID="{866B0D69-CB18-423B-BAD2-F33549BE287A}" presName="hierChild5" presStyleCnt="0"/>
      <dgm:spPr/>
    </dgm:pt>
    <dgm:pt modelId="{62D86656-B90D-8B42-AED6-7EFA77F1A4A7}" type="pres">
      <dgm:prSet presAssocID="{E4C95FFA-BBB5-42FD-A34B-C839710AEDC0}" presName="Name64" presStyleLbl="parChTrans1D2" presStyleIdx="3" presStyleCnt="4"/>
      <dgm:spPr/>
    </dgm:pt>
    <dgm:pt modelId="{2B25F7D1-C982-E04A-B7D2-667DCC2C01BF}" type="pres">
      <dgm:prSet presAssocID="{770D53A0-BF84-47EC-8CB9-AC364D663C18}" presName="hierRoot2" presStyleCnt="0">
        <dgm:presLayoutVars>
          <dgm:hierBranch val="init"/>
        </dgm:presLayoutVars>
      </dgm:prSet>
      <dgm:spPr/>
    </dgm:pt>
    <dgm:pt modelId="{E2F3320C-F336-A04E-BCEC-57D401557C80}" type="pres">
      <dgm:prSet presAssocID="{770D53A0-BF84-47EC-8CB9-AC364D663C18}" presName="rootComposite" presStyleCnt="0"/>
      <dgm:spPr/>
    </dgm:pt>
    <dgm:pt modelId="{2F6ED586-FF74-8443-A087-1758B73B870E}" type="pres">
      <dgm:prSet presAssocID="{770D53A0-BF84-47EC-8CB9-AC364D663C18}" presName="rootText" presStyleLbl="node2" presStyleIdx="3" presStyleCnt="4">
        <dgm:presLayoutVars>
          <dgm:chPref val="3"/>
        </dgm:presLayoutVars>
      </dgm:prSet>
      <dgm:spPr/>
    </dgm:pt>
    <dgm:pt modelId="{0B5087D2-AF17-5E43-9DD4-DB6DAF50EF7E}" type="pres">
      <dgm:prSet presAssocID="{770D53A0-BF84-47EC-8CB9-AC364D663C18}" presName="rootConnector" presStyleLbl="node2" presStyleIdx="3" presStyleCnt="4"/>
      <dgm:spPr/>
    </dgm:pt>
    <dgm:pt modelId="{A2A134DD-B8D2-C047-B7CA-4A553B4D4786}" type="pres">
      <dgm:prSet presAssocID="{770D53A0-BF84-47EC-8CB9-AC364D663C18}" presName="hierChild4" presStyleCnt="0"/>
      <dgm:spPr/>
    </dgm:pt>
    <dgm:pt modelId="{E3C6B193-1F2D-F34E-8A19-0C3A1A3E0191}" type="pres">
      <dgm:prSet presAssocID="{770D53A0-BF84-47EC-8CB9-AC364D663C18}" presName="hierChild5" presStyleCnt="0"/>
      <dgm:spPr/>
    </dgm:pt>
    <dgm:pt modelId="{7A51604E-828F-B34B-9A44-1CEE07112C24}" type="pres">
      <dgm:prSet presAssocID="{0004B984-4B54-4F51-9917-9490CF9B519D}" presName="hierChild3" presStyleCnt="0"/>
      <dgm:spPr/>
    </dgm:pt>
  </dgm:ptLst>
  <dgm:cxnLst>
    <dgm:cxn modelId="{F4392A06-FE4A-4C72-ACCE-8050A0FA78F6}" srcId="{08BA954B-76F1-4F50-9501-BAEC94865118}" destId="{11383A51-28A8-4D03-8855-C474DC442FC1}" srcOrd="0" destOrd="0" parTransId="{96713FDC-C0E8-4D91-A53B-F76DB133F478}" sibTransId="{27320B49-6555-4E02-B4CB-941DE4484EEB}"/>
    <dgm:cxn modelId="{C0E7AB15-2314-8E4A-B774-C723BFEB6DD8}" type="presOf" srcId="{72EABB8D-4FB1-4368-9639-946BC9B2C70A}" destId="{F8D63BB7-F239-C949-849C-E923323C949F}" srcOrd="0" destOrd="0" presId="urn:microsoft.com/office/officeart/2009/3/layout/HorizontalOrganizationChart"/>
    <dgm:cxn modelId="{1D23551D-827D-3445-81AB-6386073CC5FE}" type="presOf" srcId="{0004B984-4B54-4F51-9917-9490CF9B519D}" destId="{8747EF47-BC70-3E44-9090-B20606AF27DB}" srcOrd="1" destOrd="0" presId="urn:microsoft.com/office/officeart/2009/3/layout/HorizontalOrganizationChart"/>
    <dgm:cxn modelId="{BEB4002C-0BEB-444F-BC08-556D72864AB4}" type="presOf" srcId="{E4C95FFA-BBB5-42FD-A34B-C839710AEDC0}" destId="{62D86656-B90D-8B42-AED6-7EFA77F1A4A7}" srcOrd="0" destOrd="0" presId="urn:microsoft.com/office/officeart/2009/3/layout/HorizontalOrganizationChart"/>
    <dgm:cxn modelId="{BD67252D-C956-8F44-A998-4984DD9D361E}" type="presOf" srcId="{61077AAF-88EF-406A-9377-7A86028ED4A1}" destId="{1D1712C2-3B3B-2547-8926-7FD6AE7470A4}" srcOrd="0" destOrd="0" presId="urn:microsoft.com/office/officeart/2009/3/layout/HorizontalOrganizationChart"/>
    <dgm:cxn modelId="{ECEA3E39-24E3-724C-B4CD-C43D1DEF3466}" type="presOf" srcId="{08BA954B-76F1-4F50-9501-BAEC94865118}" destId="{18DBEBC0-030C-4F49-803A-1D0E0EB4A7A8}" srcOrd="0" destOrd="0" presId="urn:microsoft.com/office/officeart/2009/3/layout/HorizontalOrganizationChart"/>
    <dgm:cxn modelId="{C0C3BC3C-FB65-BB46-A617-ED2DBDE2846B}" type="presOf" srcId="{DB00707D-1BEE-42E7-AEDE-B420997B91E7}" destId="{6696F865-13A3-FE4F-8880-4953436C1A56}" srcOrd="1" destOrd="0" presId="urn:microsoft.com/office/officeart/2009/3/layout/HorizontalOrganizationChart"/>
    <dgm:cxn modelId="{F4686949-F544-E24A-BC77-46B7EEC4C435}" type="presOf" srcId="{0004B984-4B54-4F51-9917-9490CF9B519D}" destId="{CC38D512-2F83-1143-9439-A9D82884F80E}" srcOrd="0" destOrd="0" presId="urn:microsoft.com/office/officeart/2009/3/layout/HorizontalOrganizationChart"/>
    <dgm:cxn modelId="{8A30F15C-9CD6-2E45-AB87-B2D7C2692AEB}" type="presOf" srcId="{770D53A0-BF84-47EC-8CB9-AC364D663C18}" destId="{2F6ED586-FF74-8443-A087-1758B73B870E}" srcOrd="0" destOrd="0" presId="urn:microsoft.com/office/officeart/2009/3/layout/HorizontalOrganizationChart"/>
    <dgm:cxn modelId="{13B57067-0784-4C45-8A60-06BCF49D83A4}" srcId="{0004B984-4B54-4F51-9917-9490CF9B519D}" destId="{866B0D69-CB18-423B-BAD2-F33549BE287A}" srcOrd="0" destOrd="0" parTransId="{5372C14B-F41D-489E-A6E3-7626E310FE69}" sibTransId="{76895F84-9941-4209-9EAD-EECA0A592541}"/>
    <dgm:cxn modelId="{ACDD5071-DD3C-BC42-85F1-6540DF28AD79}" type="presOf" srcId="{8EE3B23C-EFE4-43D7-AB82-94760500C59D}" destId="{47E0B667-3A2A-7146-B116-DD381833C1BF}" srcOrd="1" destOrd="0" presId="urn:microsoft.com/office/officeart/2009/3/layout/HorizontalOrganizationChart"/>
    <dgm:cxn modelId="{6D70E17B-50E7-4E4A-9C30-714CAEF73A59}" type="presOf" srcId="{8EE3B23C-EFE4-43D7-AB82-94760500C59D}" destId="{E14FD404-888A-5E48-821A-D0A0FC55741A}" srcOrd="0" destOrd="0" presId="urn:microsoft.com/office/officeart/2009/3/layout/HorizontalOrganizationChart"/>
    <dgm:cxn modelId="{09200D96-EC79-9040-A892-3FD226BFD2B9}" type="presOf" srcId="{5372C14B-F41D-489E-A6E3-7626E310FE69}" destId="{3D57EAF2-272E-054D-9479-4F48088BD2A9}" srcOrd="0" destOrd="0" presId="urn:microsoft.com/office/officeart/2009/3/layout/HorizontalOrganizationChart"/>
    <dgm:cxn modelId="{E0AFF898-39AA-B044-8A3B-7D25DE232B59}" type="presOf" srcId="{866B0D69-CB18-423B-BAD2-F33549BE287A}" destId="{A9060CDF-4906-3245-9C1D-AA49A9BBB8BC}" srcOrd="0" destOrd="0" presId="urn:microsoft.com/office/officeart/2009/3/layout/HorizontalOrganizationChart"/>
    <dgm:cxn modelId="{A644769F-E4EA-450A-B21E-518555DD9287}" srcId="{11383A51-28A8-4D03-8855-C474DC442FC1}" destId="{8EE3B23C-EFE4-43D7-AB82-94760500C59D}" srcOrd="1" destOrd="0" parTransId="{72EABB8D-4FB1-4368-9639-946BC9B2C70A}" sibTransId="{77408DF7-5896-4F6C-84EC-B440BF626052}"/>
    <dgm:cxn modelId="{2D50D89F-12B8-4FBE-A0B8-651E7C1864FA}" srcId="{11383A51-28A8-4D03-8855-C474DC442FC1}" destId="{DB00707D-1BEE-42E7-AEDE-B420997B91E7}" srcOrd="0" destOrd="0" parTransId="{61077AAF-88EF-406A-9377-7A86028ED4A1}" sibTransId="{AC26230B-9C25-4288-817E-F48F495515C8}"/>
    <dgm:cxn modelId="{EAB6E8A8-5E8F-5046-A039-A207189C83EE}" type="presOf" srcId="{770D53A0-BF84-47EC-8CB9-AC364D663C18}" destId="{0B5087D2-AF17-5E43-9DD4-DB6DAF50EF7E}" srcOrd="1" destOrd="0" presId="urn:microsoft.com/office/officeart/2009/3/layout/HorizontalOrganizationChart"/>
    <dgm:cxn modelId="{654394E1-1AF0-B64C-A60A-893E6FC6A6FD}" type="presOf" srcId="{866B0D69-CB18-423B-BAD2-F33549BE287A}" destId="{80D91A02-91D6-1148-9C2E-23D07986CBBB}" srcOrd="1" destOrd="0" presId="urn:microsoft.com/office/officeart/2009/3/layout/HorizontalOrganizationChart"/>
    <dgm:cxn modelId="{1A00FEE1-8E25-F34F-93BE-0E1172DCBF5B}" type="presOf" srcId="{11383A51-28A8-4D03-8855-C474DC442FC1}" destId="{9E01BB2F-4EBE-F842-B8F4-67FF0E94DD14}" srcOrd="0" destOrd="0" presId="urn:microsoft.com/office/officeart/2009/3/layout/HorizontalOrganizationChart"/>
    <dgm:cxn modelId="{112EC4E4-4427-4068-8E7C-0C6C2E5FEC16}" srcId="{08BA954B-76F1-4F50-9501-BAEC94865118}" destId="{0004B984-4B54-4F51-9917-9490CF9B519D}" srcOrd="1" destOrd="0" parTransId="{0ED0144E-2F61-475C-830C-1E6DAEFED655}" sibTransId="{51D2DF70-2376-4E3C-816D-2BB54A4014AE}"/>
    <dgm:cxn modelId="{AA1562E5-0DEE-4729-B962-B745D2D78642}" srcId="{0004B984-4B54-4F51-9917-9490CF9B519D}" destId="{770D53A0-BF84-47EC-8CB9-AC364D663C18}" srcOrd="1" destOrd="0" parTransId="{E4C95FFA-BBB5-42FD-A34B-C839710AEDC0}" sibTransId="{E5238826-3690-43D3-91EA-46F8460042CA}"/>
    <dgm:cxn modelId="{BBDA98E7-DB1D-B44F-8280-D67E5BBE96EC}" type="presOf" srcId="{11383A51-28A8-4D03-8855-C474DC442FC1}" destId="{0D4900A7-645C-A44E-839C-066758FCC232}" srcOrd="1" destOrd="0" presId="urn:microsoft.com/office/officeart/2009/3/layout/HorizontalOrganizationChart"/>
    <dgm:cxn modelId="{BC2DF9E7-12DB-1548-A495-32033D963D7C}" type="presOf" srcId="{DB00707D-1BEE-42E7-AEDE-B420997B91E7}" destId="{CD34E1AD-9A07-8641-A2CD-5F5F16209233}" srcOrd="0" destOrd="0" presId="urn:microsoft.com/office/officeart/2009/3/layout/HorizontalOrganizationChart"/>
    <dgm:cxn modelId="{CAE0478B-8780-CC44-9221-0256589EFC7E}" type="presParOf" srcId="{18DBEBC0-030C-4F49-803A-1D0E0EB4A7A8}" destId="{2B75F24B-11A8-AE49-96EA-9EA8FB8EFA88}" srcOrd="0" destOrd="0" presId="urn:microsoft.com/office/officeart/2009/3/layout/HorizontalOrganizationChart"/>
    <dgm:cxn modelId="{83BEB2C5-BB09-8745-82AC-78C2EF978ABC}" type="presParOf" srcId="{2B75F24B-11A8-AE49-96EA-9EA8FB8EFA88}" destId="{032139E6-FA0C-8F4C-9709-371918BC5F27}" srcOrd="0" destOrd="0" presId="urn:microsoft.com/office/officeart/2009/3/layout/HorizontalOrganizationChart"/>
    <dgm:cxn modelId="{BCA13A38-01EE-F642-9656-33D80B2E84A7}" type="presParOf" srcId="{032139E6-FA0C-8F4C-9709-371918BC5F27}" destId="{9E01BB2F-4EBE-F842-B8F4-67FF0E94DD14}" srcOrd="0" destOrd="0" presId="urn:microsoft.com/office/officeart/2009/3/layout/HorizontalOrganizationChart"/>
    <dgm:cxn modelId="{3C064FD5-5DD4-A944-9870-B5DFF2DF0C98}" type="presParOf" srcId="{032139E6-FA0C-8F4C-9709-371918BC5F27}" destId="{0D4900A7-645C-A44E-839C-066758FCC232}" srcOrd="1" destOrd="0" presId="urn:microsoft.com/office/officeart/2009/3/layout/HorizontalOrganizationChart"/>
    <dgm:cxn modelId="{3A6E60BF-E114-C043-A8A3-43E4AC4F6506}" type="presParOf" srcId="{2B75F24B-11A8-AE49-96EA-9EA8FB8EFA88}" destId="{BC4F52C2-9D92-0948-9C8D-481D17DE1962}" srcOrd="1" destOrd="0" presId="urn:microsoft.com/office/officeart/2009/3/layout/HorizontalOrganizationChart"/>
    <dgm:cxn modelId="{844F4AA9-F43A-2547-8685-D75F51BF19F0}" type="presParOf" srcId="{BC4F52C2-9D92-0948-9C8D-481D17DE1962}" destId="{1D1712C2-3B3B-2547-8926-7FD6AE7470A4}" srcOrd="0" destOrd="0" presId="urn:microsoft.com/office/officeart/2009/3/layout/HorizontalOrganizationChart"/>
    <dgm:cxn modelId="{5C122F67-0778-D34D-9BEE-8700DF45CF35}" type="presParOf" srcId="{BC4F52C2-9D92-0948-9C8D-481D17DE1962}" destId="{FC78A3EB-D953-3E4B-BE44-4BD732A779CA}" srcOrd="1" destOrd="0" presId="urn:microsoft.com/office/officeart/2009/3/layout/HorizontalOrganizationChart"/>
    <dgm:cxn modelId="{A06260E9-F989-004B-BC3A-034554FDD40B}" type="presParOf" srcId="{FC78A3EB-D953-3E4B-BE44-4BD732A779CA}" destId="{C949B183-3585-8A48-81F5-98960DC2BC2F}" srcOrd="0" destOrd="0" presId="urn:microsoft.com/office/officeart/2009/3/layout/HorizontalOrganizationChart"/>
    <dgm:cxn modelId="{E1B71BB3-048E-C84B-BDEA-6ACCE59B406A}" type="presParOf" srcId="{C949B183-3585-8A48-81F5-98960DC2BC2F}" destId="{CD34E1AD-9A07-8641-A2CD-5F5F16209233}" srcOrd="0" destOrd="0" presId="urn:microsoft.com/office/officeart/2009/3/layout/HorizontalOrganizationChart"/>
    <dgm:cxn modelId="{B0244B44-7DD2-D449-A384-F9D8684FE44D}" type="presParOf" srcId="{C949B183-3585-8A48-81F5-98960DC2BC2F}" destId="{6696F865-13A3-FE4F-8880-4953436C1A56}" srcOrd="1" destOrd="0" presId="urn:microsoft.com/office/officeart/2009/3/layout/HorizontalOrganizationChart"/>
    <dgm:cxn modelId="{A8C065C8-0081-6645-9823-4B6B3CB2B8CB}" type="presParOf" srcId="{FC78A3EB-D953-3E4B-BE44-4BD732A779CA}" destId="{61435B58-2FF5-2A4B-B81B-84FCD3A4404F}" srcOrd="1" destOrd="0" presId="urn:microsoft.com/office/officeart/2009/3/layout/HorizontalOrganizationChart"/>
    <dgm:cxn modelId="{5A1E9514-53F8-6348-9D49-B0AFD2DA0920}" type="presParOf" srcId="{FC78A3EB-D953-3E4B-BE44-4BD732A779CA}" destId="{9A35F8F4-07B1-4541-8534-460E5F277F82}" srcOrd="2" destOrd="0" presId="urn:microsoft.com/office/officeart/2009/3/layout/HorizontalOrganizationChart"/>
    <dgm:cxn modelId="{1285A4E5-91AB-6441-9F87-1875163F34C0}" type="presParOf" srcId="{BC4F52C2-9D92-0948-9C8D-481D17DE1962}" destId="{F8D63BB7-F239-C949-849C-E923323C949F}" srcOrd="2" destOrd="0" presId="urn:microsoft.com/office/officeart/2009/3/layout/HorizontalOrganizationChart"/>
    <dgm:cxn modelId="{DF94E5D6-92FE-574C-8B9D-59B8BA2A6BE2}" type="presParOf" srcId="{BC4F52C2-9D92-0948-9C8D-481D17DE1962}" destId="{6DAEB7E9-E585-4D44-B097-E606800EF21D}" srcOrd="3" destOrd="0" presId="urn:microsoft.com/office/officeart/2009/3/layout/HorizontalOrganizationChart"/>
    <dgm:cxn modelId="{D3716673-5ED1-2346-ADE0-02AAA6909912}" type="presParOf" srcId="{6DAEB7E9-E585-4D44-B097-E606800EF21D}" destId="{18FBCCDA-846C-6143-BB9A-9BC87E1B35F4}" srcOrd="0" destOrd="0" presId="urn:microsoft.com/office/officeart/2009/3/layout/HorizontalOrganizationChart"/>
    <dgm:cxn modelId="{EED2D0E5-A59B-1D40-BB60-E0CAD00278B8}" type="presParOf" srcId="{18FBCCDA-846C-6143-BB9A-9BC87E1B35F4}" destId="{E14FD404-888A-5E48-821A-D0A0FC55741A}" srcOrd="0" destOrd="0" presId="urn:microsoft.com/office/officeart/2009/3/layout/HorizontalOrganizationChart"/>
    <dgm:cxn modelId="{DDDCCBAD-DAD9-8F42-92C5-F5A7E7E8D192}" type="presParOf" srcId="{18FBCCDA-846C-6143-BB9A-9BC87E1B35F4}" destId="{47E0B667-3A2A-7146-B116-DD381833C1BF}" srcOrd="1" destOrd="0" presId="urn:microsoft.com/office/officeart/2009/3/layout/HorizontalOrganizationChart"/>
    <dgm:cxn modelId="{D105F45D-8998-A246-974B-CA71BE415A84}" type="presParOf" srcId="{6DAEB7E9-E585-4D44-B097-E606800EF21D}" destId="{686BA5AA-E717-AF4B-B711-1A3BEFEA7B30}" srcOrd="1" destOrd="0" presId="urn:microsoft.com/office/officeart/2009/3/layout/HorizontalOrganizationChart"/>
    <dgm:cxn modelId="{A21247CF-55E3-AD4A-9AFB-32ED88DBDC63}" type="presParOf" srcId="{6DAEB7E9-E585-4D44-B097-E606800EF21D}" destId="{286A56A7-C39A-584F-82B2-6EDDF769F255}" srcOrd="2" destOrd="0" presId="urn:microsoft.com/office/officeart/2009/3/layout/HorizontalOrganizationChart"/>
    <dgm:cxn modelId="{9EF32604-5849-A84F-9935-DDCE5A133420}" type="presParOf" srcId="{2B75F24B-11A8-AE49-96EA-9EA8FB8EFA88}" destId="{EA9F6909-FC55-0743-B899-CDCDB7A91E19}" srcOrd="2" destOrd="0" presId="urn:microsoft.com/office/officeart/2009/3/layout/HorizontalOrganizationChart"/>
    <dgm:cxn modelId="{25A3990F-3180-9E4E-B78B-FE157883C635}" type="presParOf" srcId="{18DBEBC0-030C-4F49-803A-1D0E0EB4A7A8}" destId="{7FFCCF86-9CBA-B44C-A246-45A218A1D5BF}" srcOrd="1" destOrd="0" presId="urn:microsoft.com/office/officeart/2009/3/layout/HorizontalOrganizationChart"/>
    <dgm:cxn modelId="{67964E54-BA04-0142-B0AF-707BB42BCDF0}" type="presParOf" srcId="{7FFCCF86-9CBA-B44C-A246-45A218A1D5BF}" destId="{BD2AFCD3-4621-F647-9394-0866323B707F}" srcOrd="0" destOrd="0" presId="urn:microsoft.com/office/officeart/2009/3/layout/HorizontalOrganizationChart"/>
    <dgm:cxn modelId="{7F54DE37-003B-544F-82CB-16E9775431E6}" type="presParOf" srcId="{BD2AFCD3-4621-F647-9394-0866323B707F}" destId="{CC38D512-2F83-1143-9439-A9D82884F80E}" srcOrd="0" destOrd="0" presId="urn:microsoft.com/office/officeart/2009/3/layout/HorizontalOrganizationChart"/>
    <dgm:cxn modelId="{0BD35B17-C70D-774C-B47F-B2F534009DAB}" type="presParOf" srcId="{BD2AFCD3-4621-F647-9394-0866323B707F}" destId="{8747EF47-BC70-3E44-9090-B20606AF27DB}" srcOrd="1" destOrd="0" presId="urn:microsoft.com/office/officeart/2009/3/layout/HorizontalOrganizationChart"/>
    <dgm:cxn modelId="{E753E1EA-A542-1E4B-85D5-4D0091D3CBC5}" type="presParOf" srcId="{7FFCCF86-9CBA-B44C-A246-45A218A1D5BF}" destId="{29F5CB20-767E-594F-80DF-F67F148E1B6F}" srcOrd="1" destOrd="0" presId="urn:microsoft.com/office/officeart/2009/3/layout/HorizontalOrganizationChart"/>
    <dgm:cxn modelId="{91058E09-67D4-F849-82D8-A6895660B800}" type="presParOf" srcId="{29F5CB20-767E-594F-80DF-F67F148E1B6F}" destId="{3D57EAF2-272E-054D-9479-4F48088BD2A9}" srcOrd="0" destOrd="0" presId="urn:microsoft.com/office/officeart/2009/3/layout/HorizontalOrganizationChart"/>
    <dgm:cxn modelId="{B88BE5D4-8EDF-3D46-81DC-2726D351AD70}" type="presParOf" srcId="{29F5CB20-767E-594F-80DF-F67F148E1B6F}" destId="{4DFE88C7-468A-7844-8603-AE07FBF444B9}" srcOrd="1" destOrd="0" presId="urn:microsoft.com/office/officeart/2009/3/layout/HorizontalOrganizationChart"/>
    <dgm:cxn modelId="{E4BF7EB4-1C89-F349-8FF6-E83A9DF0E39B}" type="presParOf" srcId="{4DFE88C7-468A-7844-8603-AE07FBF444B9}" destId="{6BE6BB84-729B-164B-AAA2-77BA86A09EF9}" srcOrd="0" destOrd="0" presId="urn:microsoft.com/office/officeart/2009/3/layout/HorizontalOrganizationChart"/>
    <dgm:cxn modelId="{7CE28B7F-1476-F448-B83A-A755A0ECC980}" type="presParOf" srcId="{6BE6BB84-729B-164B-AAA2-77BA86A09EF9}" destId="{A9060CDF-4906-3245-9C1D-AA49A9BBB8BC}" srcOrd="0" destOrd="0" presId="urn:microsoft.com/office/officeart/2009/3/layout/HorizontalOrganizationChart"/>
    <dgm:cxn modelId="{EC114EA8-2907-6748-AA5C-7BD12C27316E}" type="presParOf" srcId="{6BE6BB84-729B-164B-AAA2-77BA86A09EF9}" destId="{80D91A02-91D6-1148-9C2E-23D07986CBBB}" srcOrd="1" destOrd="0" presId="urn:microsoft.com/office/officeart/2009/3/layout/HorizontalOrganizationChart"/>
    <dgm:cxn modelId="{9D21C7CF-12A8-BC44-9E26-DCC7651FE8FE}" type="presParOf" srcId="{4DFE88C7-468A-7844-8603-AE07FBF444B9}" destId="{123B2257-EF6D-A845-A899-30DDACC0C641}" srcOrd="1" destOrd="0" presId="urn:microsoft.com/office/officeart/2009/3/layout/HorizontalOrganizationChart"/>
    <dgm:cxn modelId="{7D9EC29B-AECB-2242-9862-08D157823596}" type="presParOf" srcId="{4DFE88C7-468A-7844-8603-AE07FBF444B9}" destId="{90A2DDFD-7CBC-744A-9E34-BF9A0204ADE8}" srcOrd="2" destOrd="0" presId="urn:microsoft.com/office/officeart/2009/3/layout/HorizontalOrganizationChart"/>
    <dgm:cxn modelId="{512CC2F7-5D6E-5849-ADAD-52C77B5B1A10}" type="presParOf" srcId="{29F5CB20-767E-594F-80DF-F67F148E1B6F}" destId="{62D86656-B90D-8B42-AED6-7EFA77F1A4A7}" srcOrd="2" destOrd="0" presId="urn:microsoft.com/office/officeart/2009/3/layout/HorizontalOrganizationChart"/>
    <dgm:cxn modelId="{78F1EB7B-A935-1741-AD23-63BB1DFC3455}" type="presParOf" srcId="{29F5CB20-767E-594F-80DF-F67F148E1B6F}" destId="{2B25F7D1-C982-E04A-B7D2-667DCC2C01BF}" srcOrd="3" destOrd="0" presId="urn:microsoft.com/office/officeart/2009/3/layout/HorizontalOrganizationChart"/>
    <dgm:cxn modelId="{E9BBAF9A-16BA-B746-808D-5311CD1A3B28}" type="presParOf" srcId="{2B25F7D1-C982-E04A-B7D2-667DCC2C01BF}" destId="{E2F3320C-F336-A04E-BCEC-57D401557C80}" srcOrd="0" destOrd="0" presId="urn:microsoft.com/office/officeart/2009/3/layout/HorizontalOrganizationChart"/>
    <dgm:cxn modelId="{0F87D53D-61D7-B546-B7C2-56CCEE00A62D}" type="presParOf" srcId="{E2F3320C-F336-A04E-BCEC-57D401557C80}" destId="{2F6ED586-FF74-8443-A087-1758B73B870E}" srcOrd="0" destOrd="0" presId="urn:microsoft.com/office/officeart/2009/3/layout/HorizontalOrganizationChart"/>
    <dgm:cxn modelId="{6464C7D0-6CCA-0849-B7C3-359BD214A219}" type="presParOf" srcId="{E2F3320C-F336-A04E-BCEC-57D401557C80}" destId="{0B5087D2-AF17-5E43-9DD4-DB6DAF50EF7E}" srcOrd="1" destOrd="0" presId="urn:microsoft.com/office/officeart/2009/3/layout/HorizontalOrganizationChart"/>
    <dgm:cxn modelId="{B782DD49-5DCB-FB45-B0D2-8101596956BF}" type="presParOf" srcId="{2B25F7D1-C982-E04A-B7D2-667DCC2C01BF}" destId="{A2A134DD-B8D2-C047-B7CA-4A553B4D4786}" srcOrd="1" destOrd="0" presId="urn:microsoft.com/office/officeart/2009/3/layout/HorizontalOrganizationChart"/>
    <dgm:cxn modelId="{B022E2CC-C076-754A-8838-075583DCEC53}" type="presParOf" srcId="{2B25F7D1-C982-E04A-B7D2-667DCC2C01BF}" destId="{E3C6B193-1F2D-F34E-8A19-0C3A1A3E0191}" srcOrd="2" destOrd="0" presId="urn:microsoft.com/office/officeart/2009/3/layout/HorizontalOrganizationChart"/>
    <dgm:cxn modelId="{4B4D6824-389F-F44E-8BA0-AFD01C67F8F2}" type="presParOf" srcId="{7FFCCF86-9CBA-B44C-A246-45A218A1D5BF}" destId="{7A51604E-828F-B34B-9A44-1CEE07112C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6DF4C8-FD6D-4E42-90FB-9150406643CC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0B11223-75DC-4C29-B953-3321A78FABD9}">
      <dgm:prSet/>
      <dgm:spPr/>
      <dgm:t>
        <a:bodyPr/>
        <a:lstStyle/>
        <a:p>
          <a:r>
            <a:rPr lang="fr-FR" dirty="0"/>
            <a:t>C’est un métier empli d’avenir avec de nombreuses offres d’emplois (de stages, de cdd et de cdi).</a:t>
          </a:r>
          <a:endParaRPr lang="en-US" dirty="0"/>
        </a:p>
      </dgm:t>
    </dgm:pt>
    <dgm:pt modelId="{85183891-5F4D-49D8-8D78-7F699B2502AC}" type="parTrans" cxnId="{A611602E-8966-4CDF-8C6B-75C489A40399}">
      <dgm:prSet/>
      <dgm:spPr/>
      <dgm:t>
        <a:bodyPr/>
        <a:lstStyle/>
        <a:p>
          <a:endParaRPr lang="en-US"/>
        </a:p>
      </dgm:t>
    </dgm:pt>
    <dgm:pt modelId="{6B13FF9D-D741-4928-A60E-163877BC7392}" type="sibTrans" cxnId="{A611602E-8966-4CDF-8C6B-75C489A40399}">
      <dgm:prSet/>
      <dgm:spPr/>
      <dgm:t>
        <a:bodyPr/>
        <a:lstStyle/>
        <a:p>
          <a:endParaRPr lang="en-US" dirty="0"/>
        </a:p>
      </dgm:t>
    </dgm:pt>
    <dgm:pt modelId="{6E1E3B25-C200-4383-8A2C-9641140628DB}">
      <dgm:prSet/>
      <dgm:spPr/>
      <dgm:t>
        <a:bodyPr/>
        <a:lstStyle/>
        <a:p>
          <a:r>
            <a:rPr lang="fr-FR" dirty="0"/>
            <a:t>La diversité des secteurs d’activités est un vrai bonus.</a:t>
          </a:r>
          <a:endParaRPr lang="en-US" dirty="0"/>
        </a:p>
      </dgm:t>
    </dgm:pt>
    <dgm:pt modelId="{A057EE3C-2C4C-4AC0-A562-D98EBCF7063D}" type="parTrans" cxnId="{9192E5BE-C535-44CC-A66F-B5C310B3DC72}">
      <dgm:prSet/>
      <dgm:spPr/>
      <dgm:t>
        <a:bodyPr/>
        <a:lstStyle/>
        <a:p>
          <a:endParaRPr lang="en-US"/>
        </a:p>
      </dgm:t>
    </dgm:pt>
    <dgm:pt modelId="{D02A6B86-54A1-46B6-B072-EF107F4A0DDB}" type="sibTrans" cxnId="{9192E5BE-C535-44CC-A66F-B5C310B3DC72}">
      <dgm:prSet/>
      <dgm:spPr/>
      <dgm:t>
        <a:bodyPr/>
        <a:lstStyle/>
        <a:p>
          <a:endParaRPr lang="en-US"/>
        </a:p>
      </dgm:t>
    </dgm:pt>
    <dgm:pt modelId="{D62D2955-4217-A14E-9FF9-6E40D05F7ECC}" type="pres">
      <dgm:prSet presAssocID="{956DF4C8-FD6D-4E42-90FB-9150406643CC}" presName="outerComposite" presStyleCnt="0">
        <dgm:presLayoutVars>
          <dgm:chMax val="5"/>
          <dgm:dir/>
          <dgm:resizeHandles val="exact"/>
        </dgm:presLayoutVars>
      </dgm:prSet>
      <dgm:spPr/>
    </dgm:pt>
    <dgm:pt modelId="{C1AD11E8-67B8-0943-8107-5CFF75ABC115}" type="pres">
      <dgm:prSet presAssocID="{956DF4C8-FD6D-4E42-90FB-9150406643CC}" presName="dummyMaxCanvas" presStyleCnt="0">
        <dgm:presLayoutVars/>
      </dgm:prSet>
      <dgm:spPr/>
    </dgm:pt>
    <dgm:pt modelId="{D5349008-3F41-0E43-9513-39E98DCDC682}" type="pres">
      <dgm:prSet presAssocID="{956DF4C8-FD6D-4E42-90FB-9150406643CC}" presName="TwoNodes_1" presStyleLbl="node1" presStyleIdx="0" presStyleCnt="2">
        <dgm:presLayoutVars>
          <dgm:bulletEnabled val="1"/>
        </dgm:presLayoutVars>
      </dgm:prSet>
      <dgm:spPr/>
    </dgm:pt>
    <dgm:pt modelId="{8EDFC2EC-B432-0541-9255-5F79034678D2}" type="pres">
      <dgm:prSet presAssocID="{956DF4C8-FD6D-4E42-90FB-9150406643CC}" presName="TwoNodes_2" presStyleLbl="node1" presStyleIdx="1" presStyleCnt="2">
        <dgm:presLayoutVars>
          <dgm:bulletEnabled val="1"/>
        </dgm:presLayoutVars>
      </dgm:prSet>
      <dgm:spPr/>
    </dgm:pt>
    <dgm:pt modelId="{80AB1A5D-64B1-ED4C-B39A-ED56E3084C98}" type="pres">
      <dgm:prSet presAssocID="{956DF4C8-FD6D-4E42-90FB-9150406643CC}" presName="TwoConn_1-2" presStyleLbl="fgAccFollowNode1" presStyleIdx="0" presStyleCnt="1">
        <dgm:presLayoutVars>
          <dgm:bulletEnabled val="1"/>
        </dgm:presLayoutVars>
      </dgm:prSet>
      <dgm:spPr/>
    </dgm:pt>
    <dgm:pt modelId="{BA6CB754-CE58-DB4A-BAC3-CE60949A73FC}" type="pres">
      <dgm:prSet presAssocID="{956DF4C8-FD6D-4E42-90FB-9150406643CC}" presName="TwoNodes_1_text" presStyleLbl="node1" presStyleIdx="1" presStyleCnt="2">
        <dgm:presLayoutVars>
          <dgm:bulletEnabled val="1"/>
        </dgm:presLayoutVars>
      </dgm:prSet>
      <dgm:spPr/>
    </dgm:pt>
    <dgm:pt modelId="{A89BE2EF-0579-7342-BD02-FA41A3F9DC05}" type="pres">
      <dgm:prSet presAssocID="{956DF4C8-FD6D-4E42-90FB-9150406643CC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611602E-8966-4CDF-8C6B-75C489A40399}" srcId="{956DF4C8-FD6D-4E42-90FB-9150406643CC}" destId="{50B11223-75DC-4C29-B953-3321A78FABD9}" srcOrd="0" destOrd="0" parTransId="{85183891-5F4D-49D8-8D78-7F699B2502AC}" sibTransId="{6B13FF9D-D741-4928-A60E-163877BC7392}"/>
    <dgm:cxn modelId="{27519E57-599A-9247-BD76-9CCC18D22FE0}" type="presOf" srcId="{956DF4C8-FD6D-4E42-90FB-9150406643CC}" destId="{D62D2955-4217-A14E-9FF9-6E40D05F7ECC}" srcOrd="0" destOrd="0" presId="urn:microsoft.com/office/officeart/2005/8/layout/vProcess5"/>
    <dgm:cxn modelId="{F9B0B181-CAF0-DB44-ADA3-86C24441A5B5}" type="presOf" srcId="{6E1E3B25-C200-4383-8A2C-9641140628DB}" destId="{8EDFC2EC-B432-0541-9255-5F79034678D2}" srcOrd="0" destOrd="0" presId="urn:microsoft.com/office/officeart/2005/8/layout/vProcess5"/>
    <dgm:cxn modelId="{221E9D90-3CBC-0F4B-B3DC-6878469ABCBB}" type="presOf" srcId="{50B11223-75DC-4C29-B953-3321A78FABD9}" destId="{D5349008-3F41-0E43-9513-39E98DCDC682}" srcOrd="0" destOrd="0" presId="urn:microsoft.com/office/officeart/2005/8/layout/vProcess5"/>
    <dgm:cxn modelId="{7808DBAC-9AD5-3541-B6F1-F0BE8139F7DC}" type="presOf" srcId="{6B13FF9D-D741-4928-A60E-163877BC7392}" destId="{80AB1A5D-64B1-ED4C-B39A-ED56E3084C98}" srcOrd="0" destOrd="0" presId="urn:microsoft.com/office/officeart/2005/8/layout/vProcess5"/>
    <dgm:cxn modelId="{9192E5BE-C535-44CC-A66F-B5C310B3DC72}" srcId="{956DF4C8-FD6D-4E42-90FB-9150406643CC}" destId="{6E1E3B25-C200-4383-8A2C-9641140628DB}" srcOrd="1" destOrd="0" parTransId="{A057EE3C-2C4C-4AC0-A562-D98EBCF7063D}" sibTransId="{D02A6B86-54A1-46B6-B072-EF107F4A0DDB}"/>
    <dgm:cxn modelId="{A79DCEEB-1672-E442-9DAE-48BBB6E60720}" type="presOf" srcId="{50B11223-75DC-4C29-B953-3321A78FABD9}" destId="{BA6CB754-CE58-DB4A-BAC3-CE60949A73FC}" srcOrd="1" destOrd="0" presId="urn:microsoft.com/office/officeart/2005/8/layout/vProcess5"/>
    <dgm:cxn modelId="{78BF2EF1-4E6B-C746-98AF-ABFCC0F84440}" type="presOf" srcId="{6E1E3B25-C200-4383-8A2C-9641140628DB}" destId="{A89BE2EF-0579-7342-BD02-FA41A3F9DC05}" srcOrd="1" destOrd="0" presId="urn:microsoft.com/office/officeart/2005/8/layout/vProcess5"/>
    <dgm:cxn modelId="{215B0C02-4917-844A-AB2B-7B3A61E59040}" type="presParOf" srcId="{D62D2955-4217-A14E-9FF9-6E40D05F7ECC}" destId="{C1AD11E8-67B8-0943-8107-5CFF75ABC115}" srcOrd="0" destOrd="0" presId="urn:microsoft.com/office/officeart/2005/8/layout/vProcess5"/>
    <dgm:cxn modelId="{97E414E3-79A8-D14D-8E8A-D7ECB3705ACD}" type="presParOf" srcId="{D62D2955-4217-A14E-9FF9-6E40D05F7ECC}" destId="{D5349008-3F41-0E43-9513-39E98DCDC682}" srcOrd="1" destOrd="0" presId="urn:microsoft.com/office/officeart/2005/8/layout/vProcess5"/>
    <dgm:cxn modelId="{0BD2AC7C-A3CF-1946-AFE6-C7B0540CA882}" type="presParOf" srcId="{D62D2955-4217-A14E-9FF9-6E40D05F7ECC}" destId="{8EDFC2EC-B432-0541-9255-5F79034678D2}" srcOrd="2" destOrd="0" presId="urn:microsoft.com/office/officeart/2005/8/layout/vProcess5"/>
    <dgm:cxn modelId="{50126F52-BCDE-A84A-9DDE-6EC09C23043F}" type="presParOf" srcId="{D62D2955-4217-A14E-9FF9-6E40D05F7ECC}" destId="{80AB1A5D-64B1-ED4C-B39A-ED56E3084C98}" srcOrd="3" destOrd="0" presId="urn:microsoft.com/office/officeart/2005/8/layout/vProcess5"/>
    <dgm:cxn modelId="{7C1DB7DE-12D7-5B4D-B32F-439748C8DE3B}" type="presParOf" srcId="{D62D2955-4217-A14E-9FF9-6E40D05F7ECC}" destId="{BA6CB754-CE58-DB4A-BAC3-CE60949A73FC}" srcOrd="4" destOrd="0" presId="urn:microsoft.com/office/officeart/2005/8/layout/vProcess5"/>
    <dgm:cxn modelId="{EAC8E958-843F-0D4A-A8DA-BE58EDF68028}" type="presParOf" srcId="{D62D2955-4217-A14E-9FF9-6E40D05F7ECC}" destId="{A89BE2EF-0579-7342-BD02-FA41A3F9DC0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A4B9B7-0A7C-40B8-A28F-7BFAB461DD05}" type="doc">
      <dgm:prSet loTypeId="urn:microsoft.com/office/officeart/2005/8/layout/hierarchy1" loCatId="hierarchy" qsTypeId="urn:microsoft.com/office/officeart/2005/8/quickstyle/simple3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EECAFC04-5B06-4C87-9DCB-702D7C4103D6}">
      <dgm:prSet/>
      <dgm:spPr/>
      <dgm:t>
        <a:bodyPr/>
        <a:lstStyle/>
        <a:p>
          <a:r>
            <a:rPr lang="fr-FR" dirty="0">
              <a:hlinkClick xmlns:r="http://schemas.openxmlformats.org/officeDocument/2006/relationships" r:id="rId1"/>
            </a:rPr>
            <a:t>https://www.cidj.com/metiers/ingenieur-en-realite-virtuelle</a:t>
          </a:r>
          <a:endParaRPr lang="en-US" dirty="0"/>
        </a:p>
      </dgm:t>
    </dgm:pt>
    <dgm:pt modelId="{BDB0F051-3D6E-4284-A264-6563CE566F2E}" type="parTrans" cxnId="{0349F66E-CBB9-4C84-A8DC-2864DD4B5F41}">
      <dgm:prSet/>
      <dgm:spPr/>
      <dgm:t>
        <a:bodyPr/>
        <a:lstStyle/>
        <a:p>
          <a:endParaRPr lang="en-US"/>
        </a:p>
      </dgm:t>
    </dgm:pt>
    <dgm:pt modelId="{0EE62375-1303-4351-A0EF-321470C2F9F9}" type="sibTrans" cxnId="{0349F66E-CBB9-4C84-A8DC-2864DD4B5F41}">
      <dgm:prSet/>
      <dgm:spPr/>
      <dgm:t>
        <a:bodyPr/>
        <a:lstStyle/>
        <a:p>
          <a:endParaRPr lang="en-US"/>
        </a:p>
      </dgm:t>
    </dgm:pt>
    <dgm:pt modelId="{415272D4-B6A1-4982-AD9A-13D41E48B8F4}">
      <dgm:prSet/>
      <dgm:spPr/>
      <dgm:t>
        <a:bodyPr/>
        <a:lstStyle/>
        <a:p>
          <a:r>
            <a:rPr lang="fr-FR" dirty="0">
              <a:hlinkClick xmlns:r="http://schemas.openxmlformats.org/officeDocument/2006/relationships" r:id="rId2"/>
            </a:rPr>
            <a:t>https://www.esiea.fr/formation-realite-virtuelle/</a:t>
          </a:r>
          <a:endParaRPr lang="en-US" dirty="0"/>
        </a:p>
      </dgm:t>
    </dgm:pt>
    <dgm:pt modelId="{41F27CDE-9751-4AB0-A345-7AC7D48098D3}" type="parTrans" cxnId="{280E8028-77A5-4265-9066-8BFDF9CBB601}">
      <dgm:prSet/>
      <dgm:spPr/>
      <dgm:t>
        <a:bodyPr/>
        <a:lstStyle/>
        <a:p>
          <a:endParaRPr lang="en-US"/>
        </a:p>
      </dgm:t>
    </dgm:pt>
    <dgm:pt modelId="{7E5612FE-B8F7-4E56-BC34-D0FCC11C6CA5}" type="sibTrans" cxnId="{280E8028-77A5-4265-9066-8BFDF9CBB601}">
      <dgm:prSet/>
      <dgm:spPr/>
      <dgm:t>
        <a:bodyPr/>
        <a:lstStyle/>
        <a:p>
          <a:endParaRPr lang="en-US"/>
        </a:p>
      </dgm:t>
    </dgm:pt>
    <dgm:pt modelId="{2C8663F2-937F-3740-910A-6D70BFAF9E2A}" type="pres">
      <dgm:prSet presAssocID="{7DA4B9B7-0A7C-40B8-A28F-7BFAB461DD0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13A053-EFB9-8A4C-99E0-110C5111460C}" type="pres">
      <dgm:prSet presAssocID="{EECAFC04-5B06-4C87-9DCB-702D7C4103D6}" presName="hierRoot1" presStyleCnt="0"/>
      <dgm:spPr/>
    </dgm:pt>
    <dgm:pt modelId="{5700979F-A425-8D4D-BA89-5D32C8C2A44A}" type="pres">
      <dgm:prSet presAssocID="{EECAFC04-5B06-4C87-9DCB-702D7C4103D6}" presName="composite" presStyleCnt="0"/>
      <dgm:spPr/>
    </dgm:pt>
    <dgm:pt modelId="{EA907926-07B8-FF45-8D8E-6315E5436736}" type="pres">
      <dgm:prSet presAssocID="{EECAFC04-5B06-4C87-9DCB-702D7C4103D6}" presName="background" presStyleLbl="node0" presStyleIdx="0" presStyleCnt="2"/>
      <dgm:spPr/>
    </dgm:pt>
    <dgm:pt modelId="{A883CD81-EE74-3849-8DBB-4D37263A7C75}" type="pres">
      <dgm:prSet presAssocID="{EECAFC04-5B06-4C87-9DCB-702D7C4103D6}" presName="text" presStyleLbl="fgAcc0" presStyleIdx="0" presStyleCnt="2">
        <dgm:presLayoutVars>
          <dgm:chPref val="3"/>
        </dgm:presLayoutVars>
      </dgm:prSet>
      <dgm:spPr/>
    </dgm:pt>
    <dgm:pt modelId="{2A4CF501-CB82-544D-8691-8DE3EA516C0D}" type="pres">
      <dgm:prSet presAssocID="{EECAFC04-5B06-4C87-9DCB-702D7C4103D6}" presName="hierChild2" presStyleCnt="0"/>
      <dgm:spPr/>
    </dgm:pt>
    <dgm:pt modelId="{259192B1-48F7-054A-B764-EEB2474092F8}" type="pres">
      <dgm:prSet presAssocID="{415272D4-B6A1-4982-AD9A-13D41E48B8F4}" presName="hierRoot1" presStyleCnt="0"/>
      <dgm:spPr/>
    </dgm:pt>
    <dgm:pt modelId="{434C1C04-CB5E-5E47-B126-95A4DF896DEB}" type="pres">
      <dgm:prSet presAssocID="{415272D4-B6A1-4982-AD9A-13D41E48B8F4}" presName="composite" presStyleCnt="0"/>
      <dgm:spPr/>
    </dgm:pt>
    <dgm:pt modelId="{565D8FD9-9556-0140-9839-F99ADCC7550A}" type="pres">
      <dgm:prSet presAssocID="{415272D4-B6A1-4982-AD9A-13D41E48B8F4}" presName="background" presStyleLbl="node0" presStyleIdx="1" presStyleCnt="2"/>
      <dgm:spPr/>
    </dgm:pt>
    <dgm:pt modelId="{D0E0CD99-671B-B149-95C9-0B69ED40C9AB}" type="pres">
      <dgm:prSet presAssocID="{415272D4-B6A1-4982-AD9A-13D41E48B8F4}" presName="text" presStyleLbl="fgAcc0" presStyleIdx="1" presStyleCnt="2">
        <dgm:presLayoutVars>
          <dgm:chPref val="3"/>
        </dgm:presLayoutVars>
      </dgm:prSet>
      <dgm:spPr/>
    </dgm:pt>
    <dgm:pt modelId="{E3BA09F7-3FAF-864B-A5B2-435901150E74}" type="pres">
      <dgm:prSet presAssocID="{415272D4-B6A1-4982-AD9A-13D41E48B8F4}" presName="hierChild2" presStyleCnt="0"/>
      <dgm:spPr/>
    </dgm:pt>
  </dgm:ptLst>
  <dgm:cxnLst>
    <dgm:cxn modelId="{280E8028-77A5-4265-9066-8BFDF9CBB601}" srcId="{7DA4B9B7-0A7C-40B8-A28F-7BFAB461DD05}" destId="{415272D4-B6A1-4982-AD9A-13D41E48B8F4}" srcOrd="1" destOrd="0" parTransId="{41F27CDE-9751-4AB0-A345-7AC7D48098D3}" sibTransId="{7E5612FE-B8F7-4E56-BC34-D0FCC11C6CA5}"/>
    <dgm:cxn modelId="{1684D157-8D36-2441-80AA-942CB5D1FCF5}" type="presOf" srcId="{415272D4-B6A1-4982-AD9A-13D41E48B8F4}" destId="{D0E0CD99-671B-B149-95C9-0B69ED40C9AB}" srcOrd="0" destOrd="0" presId="urn:microsoft.com/office/officeart/2005/8/layout/hierarchy1"/>
    <dgm:cxn modelId="{0349F66E-CBB9-4C84-A8DC-2864DD4B5F41}" srcId="{7DA4B9B7-0A7C-40B8-A28F-7BFAB461DD05}" destId="{EECAFC04-5B06-4C87-9DCB-702D7C4103D6}" srcOrd="0" destOrd="0" parTransId="{BDB0F051-3D6E-4284-A264-6563CE566F2E}" sibTransId="{0EE62375-1303-4351-A0EF-321470C2F9F9}"/>
    <dgm:cxn modelId="{1F3CDED7-123B-5345-8710-C87C8A06A70D}" type="presOf" srcId="{7DA4B9B7-0A7C-40B8-A28F-7BFAB461DD05}" destId="{2C8663F2-937F-3740-910A-6D70BFAF9E2A}" srcOrd="0" destOrd="0" presId="urn:microsoft.com/office/officeart/2005/8/layout/hierarchy1"/>
    <dgm:cxn modelId="{5326D5F5-E6F7-C841-A452-4C50140A2658}" type="presOf" srcId="{EECAFC04-5B06-4C87-9DCB-702D7C4103D6}" destId="{A883CD81-EE74-3849-8DBB-4D37263A7C75}" srcOrd="0" destOrd="0" presId="urn:microsoft.com/office/officeart/2005/8/layout/hierarchy1"/>
    <dgm:cxn modelId="{33626AE0-D707-2041-82E0-E11B7A596C8C}" type="presParOf" srcId="{2C8663F2-937F-3740-910A-6D70BFAF9E2A}" destId="{D413A053-EFB9-8A4C-99E0-110C5111460C}" srcOrd="0" destOrd="0" presId="urn:microsoft.com/office/officeart/2005/8/layout/hierarchy1"/>
    <dgm:cxn modelId="{28327D6D-AE50-B149-B5CB-C4BB0A577BCB}" type="presParOf" srcId="{D413A053-EFB9-8A4C-99E0-110C5111460C}" destId="{5700979F-A425-8D4D-BA89-5D32C8C2A44A}" srcOrd="0" destOrd="0" presId="urn:microsoft.com/office/officeart/2005/8/layout/hierarchy1"/>
    <dgm:cxn modelId="{56E2513A-190F-BE4D-8E61-858FE2446B04}" type="presParOf" srcId="{5700979F-A425-8D4D-BA89-5D32C8C2A44A}" destId="{EA907926-07B8-FF45-8D8E-6315E5436736}" srcOrd="0" destOrd="0" presId="urn:microsoft.com/office/officeart/2005/8/layout/hierarchy1"/>
    <dgm:cxn modelId="{FDCCCD6E-016F-D648-9667-5C0F36736C48}" type="presParOf" srcId="{5700979F-A425-8D4D-BA89-5D32C8C2A44A}" destId="{A883CD81-EE74-3849-8DBB-4D37263A7C75}" srcOrd="1" destOrd="0" presId="urn:microsoft.com/office/officeart/2005/8/layout/hierarchy1"/>
    <dgm:cxn modelId="{EFC2D333-DE9F-974E-860F-70B120C28F22}" type="presParOf" srcId="{D413A053-EFB9-8A4C-99E0-110C5111460C}" destId="{2A4CF501-CB82-544D-8691-8DE3EA516C0D}" srcOrd="1" destOrd="0" presId="urn:microsoft.com/office/officeart/2005/8/layout/hierarchy1"/>
    <dgm:cxn modelId="{3ED99A8A-E826-1245-9335-45C98258CFEB}" type="presParOf" srcId="{2C8663F2-937F-3740-910A-6D70BFAF9E2A}" destId="{259192B1-48F7-054A-B764-EEB2474092F8}" srcOrd="1" destOrd="0" presId="urn:microsoft.com/office/officeart/2005/8/layout/hierarchy1"/>
    <dgm:cxn modelId="{B61EFCEF-71BB-9240-8E6C-1F30267D9D36}" type="presParOf" srcId="{259192B1-48F7-054A-B764-EEB2474092F8}" destId="{434C1C04-CB5E-5E47-B126-95A4DF896DEB}" srcOrd="0" destOrd="0" presId="urn:microsoft.com/office/officeart/2005/8/layout/hierarchy1"/>
    <dgm:cxn modelId="{E7212D48-52CD-D642-8B53-5249FCFCE6E5}" type="presParOf" srcId="{434C1C04-CB5E-5E47-B126-95A4DF896DEB}" destId="{565D8FD9-9556-0140-9839-F99ADCC7550A}" srcOrd="0" destOrd="0" presId="urn:microsoft.com/office/officeart/2005/8/layout/hierarchy1"/>
    <dgm:cxn modelId="{C91871AD-2617-0248-999C-20B4731E3B12}" type="presParOf" srcId="{434C1C04-CB5E-5E47-B126-95A4DF896DEB}" destId="{D0E0CD99-671B-B149-95C9-0B69ED40C9AB}" srcOrd="1" destOrd="0" presId="urn:microsoft.com/office/officeart/2005/8/layout/hierarchy1"/>
    <dgm:cxn modelId="{EDCC69DF-6780-534B-9AFE-BAC192813D6D}" type="presParOf" srcId="{259192B1-48F7-054A-B764-EEB2474092F8}" destId="{E3BA09F7-3FAF-864B-A5B2-435901150E7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D852F-54E6-3B44-9D43-550B0B0A184E}">
      <dsp:nvSpPr>
        <dsp:cNvPr id="0" name=""/>
        <dsp:cNvSpPr/>
      </dsp:nvSpPr>
      <dsp:spPr>
        <a:xfrm>
          <a:off x="0" y="0"/>
          <a:ext cx="604613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680D0E-4794-1A4F-B361-F4BB92E3F57F}">
      <dsp:nvSpPr>
        <dsp:cNvPr id="0" name=""/>
        <dsp:cNvSpPr/>
      </dsp:nvSpPr>
      <dsp:spPr>
        <a:xfrm>
          <a:off x="0" y="0"/>
          <a:ext cx="6046132" cy="2302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L</a:t>
          </a:r>
          <a:r>
            <a:rPr lang="fr-FR" sz="2900" b="1" kern="1200" dirty="0"/>
            <a:t>'ingénieur en réalité virtuelle </a:t>
          </a:r>
          <a:r>
            <a:rPr lang="fr-FR" sz="2900" kern="1200" dirty="0"/>
            <a:t>est un spécialiste des technologies du </a:t>
          </a:r>
          <a:r>
            <a:rPr lang="fr-FR" sz="2900" b="1" kern="1200" dirty="0"/>
            <a:t>virtuel </a:t>
          </a:r>
          <a:r>
            <a:rPr lang="fr-FR" sz="2900" kern="1200" dirty="0"/>
            <a:t>(</a:t>
          </a:r>
          <a:r>
            <a:rPr lang="fr-FR" sz="2900" b="1" kern="1200" dirty="0"/>
            <a:t>VR</a:t>
          </a:r>
          <a:r>
            <a:rPr lang="fr-FR" sz="2900" kern="1200" dirty="0"/>
            <a:t>, </a:t>
          </a:r>
          <a:r>
            <a:rPr lang="fr-FR" sz="2900" b="1" kern="1200" dirty="0"/>
            <a:t>réalité virtuelle</a:t>
          </a:r>
          <a:r>
            <a:rPr lang="fr-FR" sz="2900" kern="1200" dirty="0"/>
            <a:t>, </a:t>
          </a:r>
          <a:r>
            <a:rPr lang="fr-FR" sz="2900" b="1" kern="1200" dirty="0"/>
            <a:t>réalité augmentée</a:t>
          </a:r>
          <a:r>
            <a:rPr lang="fr-FR" sz="2900" kern="1200" dirty="0"/>
            <a:t>...)</a:t>
          </a:r>
          <a:endParaRPr lang="en-US" sz="2900" kern="1200" dirty="0"/>
        </a:p>
      </dsp:txBody>
      <dsp:txXfrm>
        <a:off x="0" y="0"/>
        <a:ext cx="6046132" cy="2302933"/>
      </dsp:txXfrm>
    </dsp:sp>
    <dsp:sp modelId="{3EEEA261-8B5E-7342-B609-77D8495D7815}">
      <dsp:nvSpPr>
        <dsp:cNvPr id="0" name=""/>
        <dsp:cNvSpPr/>
      </dsp:nvSpPr>
      <dsp:spPr>
        <a:xfrm>
          <a:off x="0" y="2302933"/>
          <a:ext cx="604613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E28A0A-AE02-D944-B12C-8AFC7D4A8D30}">
      <dsp:nvSpPr>
        <dsp:cNvPr id="0" name=""/>
        <dsp:cNvSpPr/>
      </dsp:nvSpPr>
      <dsp:spPr>
        <a:xfrm>
          <a:off x="0" y="2302933"/>
          <a:ext cx="6046132" cy="2302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Technologie </a:t>
          </a:r>
          <a:r>
            <a:rPr lang="fr-FR" sz="2900" b="1" kern="1200" dirty="0"/>
            <a:t>informatique </a:t>
          </a:r>
          <a:r>
            <a:rPr lang="fr-FR" sz="2900" kern="1200" dirty="0"/>
            <a:t>qui consiste à reproduire un environnement afin de permettre à l'utilisateur d'interagir avec lui. </a:t>
          </a:r>
          <a:endParaRPr lang="en-US" sz="2900" kern="1200" dirty="0"/>
        </a:p>
      </dsp:txBody>
      <dsp:txXfrm>
        <a:off x="0" y="2302933"/>
        <a:ext cx="6046132" cy="2302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FC4AE-84DB-6943-BD31-C52E70E007D6}">
      <dsp:nvSpPr>
        <dsp:cNvPr id="0" name=""/>
        <dsp:cNvSpPr/>
      </dsp:nvSpPr>
      <dsp:spPr>
        <a:xfrm>
          <a:off x="0" y="0"/>
          <a:ext cx="604613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FCEAA-4CA3-B843-8A58-99CBCBDE2B41}">
      <dsp:nvSpPr>
        <dsp:cNvPr id="0" name=""/>
        <dsp:cNvSpPr/>
      </dsp:nvSpPr>
      <dsp:spPr>
        <a:xfrm>
          <a:off x="0" y="0"/>
          <a:ext cx="6046132" cy="2302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Diplôme d’ingénieur : ENSIA, EFREI…</a:t>
          </a:r>
          <a:endParaRPr lang="en-US" sz="2900" kern="1200" dirty="0"/>
        </a:p>
      </dsp:txBody>
      <dsp:txXfrm>
        <a:off x="0" y="0"/>
        <a:ext cx="6046132" cy="2302933"/>
      </dsp:txXfrm>
    </dsp:sp>
    <dsp:sp modelId="{7C1F498A-1A77-034E-908C-0CE70028635B}">
      <dsp:nvSpPr>
        <dsp:cNvPr id="0" name=""/>
        <dsp:cNvSpPr/>
      </dsp:nvSpPr>
      <dsp:spPr>
        <a:xfrm>
          <a:off x="0" y="2302933"/>
          <a:ext cx="604613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75F5E-1571-814F-8B58-E786885DB637}">
      <dsp:nvSpPr>
        <dsp:cNvPr id="0" name=""/>
        <dsp:cNvSpPr/>
      </dsp:nvSpPr>
      <dsp:spPr>
        <a:xfrm>
          <a:off x="0" y="2302933"/>
          <a:ext cx="6046132" cy="2302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Master : Réalité virtuelle et Systèmes Intelligents (RVSI) à Paris, Image et intelligence artificielle à l’université de Bourgogne… </a:t>
          </a:r>
          <a:endParaRPr lang="en-US" sz="2900" kern="1200" dirty="0"/>
        </a:p>
      </dsp:txBody>
      <dsp:txXfrm>
        <a:off x="0" y="2302933"/>
        <a:ext cx="6046132" cy="2302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CCEA2-31A5-CF47-BC45-66DD40C64705}">
      <dsp:nvSpPr>
        <dsp:cNvPr id="0" name=""/>
        <dsp:cNvSpPr/>
      </dsp:nvSpPr>
      <dsp:spPr>
        <a:xfrm>
          <a:off x="0" y="2172"/>
          <a:ext cx="6046132" cy="1055340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Créatif</a:t>
          </a:r>
          <a:endParaRPr lang="en-US" sz="4400" kern="1200" dirty="0"/>
        </a:p>
      </dsp:txBody>
      <dsp:txXfrm>
        <a:off x="51517" y="53689"/>
        <a:ext cx="5943098" cy="952306"/>
      </dsp:txXfrm>
    </dsp:sp>
    <dsp:sp modelId="{1C611110-1C13-9349-8200-C7173B8B0280}">
      <dsp:nvSpPr>
        <dsp:cNvPr id="0" name=""/>
        <dsp:cNvSpPr/>
      </dsp:nvSpPr>
      <dsp:spPr>
        <a:xfrm>
          <a:off x="0" y="1184232"/>
          <a:ext cx="6046132" cy="1055340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-137358"/>
                <a:satOff val="3030"/>
                <a:lumOff val="8712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-137358"/>
                <a:satOff val="3030"/>
                <a:lumOff val="871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Esprit d’équipe</a:t>
          </a:r>
          <a:endParaRPr lang="en-US" sz="4400" kern="1200" dirty="0"/>
        </a:p>
      </dsp:txBody>
      <dsp:txXfrm>
        <a:off x="51517" y="1235749"/>
        <a:ext cx="5943098" cy="952306"/>
      </dsp:txXfrm>
    </dsp:sp>
    <dsp:sp modelId="{DFD466BD-E4A9-CC4B-BA4B-019A7162C286}">
      <dsp:nvSpPr>
        <dsp:cNvPr id="0" name=""/>
        <dsp:cNvSpPr/>
      </dsp:nvSpPr>
      <dsp:spPr>
        <a:xfrm>
          <a:off x="0" y="2366293"/>
          <a:ext cx="6046132" cy="1055340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-274715"/>
                <a:satOff val="6059"/>
                <a:lumOff val="17425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-274715"/>
                <a:satOff val="6059"/>
                <a:lumOff val="17425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Motivé</a:t>
          </a:r>
          <a:endParaRPr lang="en-US" sz="4400" kern="1200" dirty="0"/>
        </a:p>
      </dsp:txBody>
      <dsp:txXfrm>
        <a:off x="51517" y="2417810"/>
        <a:ext cx="5943098" cy="952306"/>
      </dsp:txXfrm>
    </dsp:sp>
    <dsp:sp modelId="{72B7FA89-D6D1-9E47-81AF-D6D43C952768}">
      <dsp:nvSpPr>
        <dsp:cNvPr id="0" name=""/>
        <dsp:cNvSpPr/>
      </dsp:nvSpPr>
      <dsp:spPr>
        <a:xfrm>
          <a:off x="0" y="3548353"/>
          <a:ext cx="6046132" cy="1055340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-412073"/>
                <a:satOff val="9089"/>
                <a:lumOff val="26137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-412073"/>
                <a:satOff val="9089"/>
                <a:lumOff val="2613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kern="1200" dirty="0"/>
            <a:t>Actualité numérique</a:t>
          </a:r>
          <a:endParaRPr lang="en-US" sz="4400" kern="1200" dirty="0"/>
        </a:p>
      </dsp:txBody>
      <dsp:txXfrm>
        <a:off x="51517" y="3599870"/>
        <a:ext cx="5943098" cy="952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FC632-3B7B-7744-A8E1-28FE03AB5513}">
      <dsp:nvSpPr>
        <dsp:cNvPr id="0" name=""/>
        <dsp:cNvSpPr/>
      </dsp:nvSpPr>
      <dsp:spPr>
        <a:xfrm>
          <a:off x="1009656" y="1235847"/>
          <a:ext cx="805363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332C2-DDD3-1B4B-A5CD-FBA0838749D0}">
      <dsp:nvSpPr>
        <dsp:cNvPr id="0" name=""/>
        <dsp:cNvSpPr/>
      </dsp:nvSpPr>
      <dsp:spPr>
        <a:xfrm>
          <a:off x="1863342" y="1168233"/>
          <a:ext cx="92616" cy="173331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85311"/>
            <a:satOff val="-2883"/>
            <a:lumOff val="-23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85311"/>
              <a:satOff val="-2883"/>
              <a:lumOff val="-23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2AD40-7E41-A04D-837B-A7FA699833D3}">
      <dsp:nvSpPr>
        <dsp:cNvPr id="0" name=""/>
        <dsp:cNvSpPr/>
      </dsp:nvSpPr>
      <dsp:spPr>
        <a:xfrm>
          <a:off x="508269" y="835166"/>
          <a:ext cx="801433" cy="80143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00" tIns="31100" rIns="31100" bIns="311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</a:t>
          </a:r>
        </a:p>
      </dsp:txBody>
      <dsp:txXfrm>
        <a:off x="625636" y="952533"/>
        <a:ext cx="566699" cy="566699"/>
      </dsp:txXfrm>
    </dsp:sp>
    <dsp:sp modelId="{E27B1B9A-AB32-8B45-89C1-999DCC6551E0}">
      <dsp:nvSpPr>
        <dsp:cNvPr id="0" name=""/>
        <dsp:cNvSpPr/>
      </dsp:nvSpPr>
      <dsp:spPr>
        <a:xfrm>
          <a:off x="2952" y="1801603"/>
          <a:ext cx="18120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70622"/>
            <a:satOff val="-5767"/>
            <a:lumOff val="-47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170622"/>
              <a:satOff val="-5767"/>
              <a:lumOff val="-4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38" tIns="165100" rIns="142938" bIns="1651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Débutant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 35k€/an</a:t>
          </a:r>
          <a:endParaRPr lang="en-US" sz="1400" kern="1200" dirty="0"/>
        </a:p>
      </dsp:txBody>
      <dsp:txXfrm>
        <a:off x="2952" y="2164017"/>
        <a:ext cx="1812068" cy="1603186"/>
      </dsp:txXfrm>
    </dsp:sp>
    <dsp:sp modelId="{41571951-4B0A-E744-B636-5826D6F7D3A5}">
      <dsp:nvSpPr>
        <dsp:cNvPr id="0" name=""/>
        <dsp:cNvSpPr/>
      </dsp:nvSpPr>
      <dsp:spPr>
        <a:xfrm>
          <a:off x="2016361" y="1237297"/>
          <a:ext cx="1812068" cy="72"/>
        </a:xfrm>
        <a:prstGeom prst="rect">
          <a:avLst/>
        </a:prstGeom>
        <a:solidFill>
          <a:schemeClr val="accent5">
            <a:tint val="40000"/>
            <a:alpha val="90000"/>
            <a:hueOff val="-255933"/>
            <a:satOff val="-8650"/>
            <a:lumOff val="-709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255933"/>
              <a:satOff val="-8650"/>
              <a:lumOff val="-7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F3328-EFAA-B843-88CE-FF59BC59CACD}">
      <dsp:nvSpPr>
        <dsp:cNvPr id="0" name=""/>
        <dsp:cNvSpPr/>
      </dsp:nvSpPr>
      <dsp:spPr>
        <a:xfrm>
          <a:off x="3876752" y="1169437"/>
          <a:ext cx="92616" cy="17458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341244"/>
            <a:satOff val="-11533"/>
            <a:lumOff val="-945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341244"/>
              <a:satOff val="-11533"/>
              <a:lumOff val="-9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723E8-FC50-E648-9098-887CA62C775F}">
      <dsp:nvSpPr>
        <dsp:cNvPr id="0" name=""/>
        <dsp:cNvSpPr/>
      </dsp:nvSpPr>
      <dsp:spPr>
        <a:xfrm>
          <a:off x="2521679" y="836616"/>
          <a:ext cx="801433" cy="801433"/>
        </a:xfrm>
        <a:prstGeom prst="ellipse">
          <a:avLst/>
        </a:prstGeom>
        <a:gradFill rotWithShape="0">
          <a:gsLst>
            <a:gs pos="0">
              <a:schemeClr val="accent5">
                <a:hueOff val="-337983"/>
                <a:satOff val="-9047"/>
                <a:lumOff val="-3139"/>
                <a:alphaOff val="0"/>
                <a:tint val="96000"/>
                <a:lumMod val="104000"/>
              </a:schemeClr>
            </a:gs>
            <a:gs pos="100000">
              <a:schemeClr val="accent5">
                <a:hueOff val="-337983"/>
                <a:satOff val="-9047"/>
                <a:lumOff val="-3139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337983"/>
              <a:satOff val="-9047"/>
              <a:lumOff val="-3139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00" tIns="31100" rIns="31100" bIns="311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</a:t>
          </a:r>
        </a:p>
      </dsp:txBody>
      <dsp:txXfrm>
        <a:off x="2639046" y="953983"/>
        <a:ext cx="566699" cy="566699"/>
      </dsp:txXfrm>
    </dsp:sp>
    <dsp:sp modelId="{5075E181-3A5C-EB4E-BFFA-A66BB902CCAC}">
      <dsp:nvSpPr>
        <dsp:cNvPr id="0" name=""/>
        <dsp:cNvSpPr/>
      </dsp:nvSpPr>
      <dsp:spPr>
        <a:xfrm>
          <a:off x="2016361" y="1805099"/>
          <a:ext cx="18120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426555"/>
            <a:satOff val="-14416"/>
            <a:lumOff val="-1182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426555"/>
              <a:satOff val="-14416"/>
              <a:lumOff val="-11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38" tIns="165100" rIns="142938" bIns="1651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Intermédiaire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  <a:r>
            <a:rPr lang="fr-FR" sz="1400" kern="1200" dirty="0"/>
            <a:t>36-42k€/an</a:t>
          </a:r>
          <a:endParaRPr lang="en-US" sz="1800" kern="1200" dirty="0"/>
        </a:p>
      </dsp:txBody>
      <dsp:txXfrm>
        <a:off x="2016361" y="2167513"/>
        <a:ext cx="1812068" cy="1603186"/>
      </dsp:txXfrm>
    </dsp:sp>
    <dsp:sp modelId="{24E53C33-93FF-424C-B36E-794F25B0C722}">
      <dsp:nvSpPr>
        <dsp:cNvPr id="0" name=""/>
        <dsp:cNvSpPr/>
      </dsp:nvSpPr>
      <dsp:spPr>
        <a:xfrm>
          <a:off x="4029771" y="1237297"/>
          <a:ext cx="906034" cy="72"/>
        </a:xfrm>
        <a:prstGeom prst="rect">
          <a:avLst/>
        </a:prstGeom>
        <a:solidFill>
          <a:schemeClr val="accent5">
            <a:tint val="40000"/>
            <a:alpha val="90000"/>
            <a:hueOff val="-511866"/>
            <a:satOff val="-17300"/>
            <a:lumOff val="-141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511866"/>
              <a:satOff val="-17300"/>
              <a:lumOff val="-14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EE0D0F-3E96-D943-B28F-574CC3741037}">
      <dsp:nvSpPr>
        <dsp:cNvPr id="0" name=""/>
        <dsp:cNvSpPr/>
      </dsp:nvSpPr>
      <dsp:spPr>
        <a:xfrm>
          <a:off x="4535088" y="836616"/>
          <a:ext cx="801433" cy="801433"/>
        </a:xfrm>
        <a:prstGeom prst="ellipse">
          <a:avLst/>
        </a:prstGeom>
        <a:gradFill rotWithShape="0">
          <a:gsLst>
            <a:gs pos="0">
              <a:schemeClr val="accent5">
                <a:hueOff val="-675965"/>
                <a:satOff val="-18095"/>
                <a:lumOff val="-6277"/>
                <a:alphaOff val="0"/>
                <a:tint val="96000"/>
                <a:lumMod val="104000"/>
              </a:schemeClr>
            </a:gs>
            <a:gs pos="100000">
              <a:schemeClr val="accent5">
                <a:hueOff val="-675965"/>
                <a:satOff val="-18095"/>
                <a:lumOff val="-6277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675965"/>
              <a:satOff val="-18095"/>
              <a:lumOff val="-6277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00" tIns="31100" rIns="31100" bIns="311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3</a:t>
          </a:r>
        </a:p>
      </dsp:txBody>
      <dsp:txXfrm>
        <a:off x="4652455" y="953983"/>
        <a:ext cx="566699" cy="566699"/>
      </dsp:txXfrm>
    </dsp:sp>
    <dsp:sp modelId="{47787D6A-C0E3-FA4D-B38F-598FB71A1643}">
      <dsp:nvSpPr>
        <dsp:cNvPr id="0" name=""/>
        <dsp:cNvSpPr/>
      </dsp:nvSpPr>
      <dsp:spPr>
        <a:xfrm>
          <a:off x="4029771" y="1805099"/>
          <a:ext cx="18120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682488"/>
            <a:satOff val="-23066"/>
            <a:lumOff val="-1891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682488"/>
              <a:satOff val="-23066"/>
              <a:lumOff val="-18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38" tIns="165100" rIns="142938" bIns="1651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Confirmé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  <a:r>
            <a:rPr lang="fr-FR" sz="1400" kern="1200" dirty="0"/>
            <a:t>&gt;43k€/an</a:t>
          </a:r>
          <a:endParaRPr lang="en-US" sz="1800" kern="1200" dirty="0"/>
        </a:p>
      </dsp:txBody>
      <dsp:txXfrm>
        <a:off x="4029771" y="2167513"/>
        <a:ext cx="1812068" cy="16031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86656-B90D-8B42-AED6-7EFA77F1A4A7}">
      <dsp:nvSpPr>
        <dsp:cNvPr id="0" name=""/>
        <dsp:cNvSpPr/>
      </dsp:nvSpPr>
      <dsp:spPr>
        <a:xfrm>
          <a:off x="2748510" y="3483523"/>
          <a:ext cx="549111" cy="590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555" y="0"/>
              </a:lnTo>
              <a:lnTo>
                <a:pt x="274555" y="590295"/>
              </a:lnTo>
              <a:lnTo>
                <a:pt x="549111" y="590295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7EAF2-272E-054D-9479-4F48088BD2A9}">
      <dsp:nvSpPr>
        <dsp:cNvPr id="0" name=""/>
        <dsp:cNvSpPr/>
      </dsp:nvSpPr>
      <dsp:spPr>
        <a:xfrm>
          <a:off x="2748510" y="2893228"/>
          <a:ext cx="549111" cy="590295"/>
        </a:xfrm>
        <a:custGeom>
          <a:avLst/>
          <a:gdLst/>
          <a:ahLst/>
          <a:cxnLst/>
          <a:rect l="0" t="0" r="0" b="0"/>
          <a:pathLst>
            <a:path>
              <a:moveTo>
                <a:pt x="0" y="590295"/>
              </a:moveTo>
              <a:lnTo>
                <a:pt x="274555" y="590295"/>
              </a:lnTo>
              <a:lnTo>
                <a:pt x="274555" y="0"/>
              </a:lnTo>
              <a:lnTo>
                <a:pt x="549111" y="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63BB7-F239-C949-849C-E923323C949F}">
      <dsp:nvSpPr>
        <dsp:cNvPr id="0" name=""/>
        <dsp:cNvSpPr/>
      </dsp:nvSpPr>
      <dsp:spPr>
        <a:xfrm>
          <a:off x="2748510" y="1122342"/>
          <a:ext cx="549111" cy="590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555" y="0"/>
              </a:lnTo>
              <a:lnTo>
                <a:pt x="274555" y="590295"/>
              </a:lnTo>
              <a:lnTo>
                <a:pt x="549111" y="590295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712C2-3B3B-2547-8926-7FD6AE7470A4}">
      <dsp:nvSpPr>
        <dsp:cNvPr id="0" name=""/>
        <dsp:cNvSpPr/>
      </dsp:nvSpPr>
      <dsp:spPr>
        <a:xfrm>
          <a:off x="2748510" y="532047"/>
          <a:ext cx="549111" cy="590295"/>
        </a:xfrm>
        <a:custGeom>
          <a:avLst/>
          <a:gdLst/>
          <a:ahLst/>
          <a:cxnLst/>
          <a:rect l="0" t="0" r="0" b="0"/>
          <a:pathLst>
            <a:path>
              <a:moveTo>
                <a:pt x="0" y="590295"/>
              </a:moveTo>
              <a:lnTo>
                <a:pt x="274555" y="590295"/>
              </a:lnTo>
              <a:lnTo>
                <a:pt x="274555" y="0"/>
              </a:lnTo>
              <a:lnTo>
                <a:pt x="549111" y="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1BB2F-4EBE-F842-B8F4-67FF0E94DD14}">
      <dsp:nvSpPr>
        <dsp:cNvPr id="0" name=""/>
        <dsp:cNvSpPr/>
      </dsp:nvSpPr>
      <dsp:spPr>
        <a:xfrm>
          <a:off x="2952" y="703645"/>
          <a:ext cx="2745558" cy="83739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Avantages :</a:t>
          </a:r>
          <a:endParaRPr lang="en-US" sz="1900" kern="1200" dirty="0"/>
        </a:p>
      </dsp:txBody>
      <dsp:txXfrm>
        <a:off x="2952" y="703645"/>
        <a:ext cx="2745558" cy="837395"/>
      </dsp:txXfrm>
    </dsp:sp>
    <dsp:sp modelId="{CD34E1AD-9A07-8641-A2CD-5F5F16209233}">
      <dsp:nvSpPr>
        <dsp:cNvPr id="0" name=""/>
        <dsp:cNvSpPr/>
      </dsp:nvSpPr>
      <dsp:spPr>
        <a:xfrm>
          <a:off x="3297622" y="113350"/>
          <a:ext cx="2745558" cy="8373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Diversités des secteurs d’activités </a:t>
          </a:r>
          <a:endParaRPr lang="en-US" sz="1900" kern="1200" dirty="0"/>
        </a:p>
      </dsp:txBody>
      <dsp:txXfrm>
        <a:off x="3297622" y="113350"/>
        <a:ext cx="2745558" cy="837395"/>
      </dsp:txXfrm>
    </dsp:sp>
    <dsp:sp modelId="{E14FD404-888A-5E48-821A-D0A0FC55741A}">
      <dsp:nvSpPr>
        <dsp:cNvPr id="0" name=""/>
        <dsp:cNvSpPr/>
      </dsp:nvSpPr>
      <dsp:spPr>
        <a:xfrm>
          <a:off x="3297622" y="1293940"/>
          <a:ext cx="2745558" cy="8373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Vrai rendu à la fin</a:t>
          </a:r>
          <a:endParaRPr lang="en-US" sz="1900" kern="1200" dirty="0"/>
        </a:p>
      </dsp:txBody>
      <dsp:txXfrm>
        <a:off x="3297622" y="1293940"/>
        <a:ext cx="2745558" cy="837395"/>
      </dsp:txXfrm>
    </dsp:sp>
    <dsp:sp modelId="{CC38D512-2F83-1143-9439-A9D82884F80E}">
      <dsp:nvSpPr>
        <dsp:cNvPr id="0" name=""/>
        <dsp:cNvSpPr/>
      </dsp:nvSpPr>
      <dsp:spPr>
        <a:xfrm>
          <a:off x="2952" y="3064825"/>
          <a:ext cx="2745558" cy="83739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Inconvénients :</a:t>
          </a:r>
          <a:endParaRPr lang="en-US" sz="1900" kern="1200" dirty="0"/>
        </a:p>
      </dsp:txBody>
      <dsp:txXfrm>
        <a:off x="2952" y="3064825"/>
        <a:ext cx="2745558" cy="837395"/>
      </dsp:txXfrm>
    </dsp:sp>
    <dsp:sp modelId="{A9060CDF-4906-3245-9C1D-AA49A9BBB8BC}">
      <dsp:nvSpPr>
        <dsp:cNvPr id="0" name=""/>
        <dsp:cNvSpPr/>
      </dsp:nvSpPr>
      <dsp:spPr>
        <a:xfrm>
          <a:off x="3297622" y="2474530"/>
          <a:ext cx="2745558" cy="8373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Connaissance en programmation requise</a:t>
          </a:r>
          <a:endParaRPr lang="en-US" sz="1900" kern="1200" dirty="0"/>
        </a:p>
      </dsp:txBody>
      <dsp:txXfrm>
        <a:off x="3297622" y="2474530"/>
        <a:ext cx="2745558" cy="837395"/>
      </dsp:txXfrm>
    </dsp:sp>
    <dsp:sp modelId="{2F6ED586-FF74-8443-A087-1758B73B870E}">
      <dsp:nvSpPr>
        <dsp:cNvPr id="0" name=""/>
        <dsp:cNvSpPr/>
      </dsp:nvSpPr>
      <dsp:spPr>
        <a:xfrm>
          <a:off x="3297622" y="3655120"/>
          <a:ext cx="2745558" cy="8373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Etudes longues</a:t>
          </a:r>
          <a:endParaRPr lang="en-US" sz="1900" kern="1200" dirty="0"/>
        </a:p>
      </dsp:txBody>
      <dsp:txXfrm>
        <a:off x="3297622" y="3655120"/>
        <a:ext cx="2745558" cy="8373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49008-3F41-0E43-9513-39E98DCDC682}">
      <dsp:nvSpPr>
        <dsp:cNvPr id="0" name=""/>
        <dsp:cNvSpPr/>
      </dsp:nvSpPr>
      <dsp:spPr>
        <a:xfrm>
          <a:off x="0" y="0"/>
          <a:ext cx="5139213" cy="20726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C’est un métier empli d’avenir avec de nombreuses offres d’emplois (de stages, de cdd et de cdi).</a:t>
          </a:r>
          <a:endParaRPr lang="en-US" sz="2100" kern="1200" dirty="0"/>
        </a:p>
      </dsp:txBody>
      <dsp:txXfrm>
        <a:off x="60706" y="60706"/>
        <a:ext cx="2996977" cy="1951227"/>
      </dsp:txXfrm>
    </dsp:sp>
    <dsp:sp modelId="{8EDFC2EC-B432-0541-9255-5F79034678D2}">
      <dsp:nvSpPr>
        <dsp:cNvPr id="0" name=""/>
        <dsp:cNvSpPr/>
      </dsp:nvSpPr>
      <dsp:spPr>
        <a:xfrm>
          <a:off x="906919" y="2533226"/>
          <a:ext cx="5139213" cy="20726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La diversité des secteurs d’activités est un vrai bonus.</a:t>
          </a:r>
          <a:endParaRPr lang="en-US" sz="2100" kern="1200" dirty="0"/>
        </a:p>
      </dsp:txBody>
      <dsp:txXfrm>
        <a:off x="967625" y="2593932"/>
        <a:ext cx="2763665" cy="1951227"/>
      </dsp:txXfrm>
    </dsp:sp>
    <dsp:sp modelId="{80AB1A5D-64B1-ED4C-B39A-ED56E3084C98}">
      <dsp:nvSpPr>
        <dsp:cNvPr id="0" name=""/>
        <dsp:cNvSpPr/>
      </dsp:nvSpPr>
      <dsp:spPr>
        <a:xfrm>
          <a:off x="3791997" y="1629325"/>
          <a:ext cx="1347215" cy="134721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4095120" y="1629325"/>
        <a:ext cx="740969" cy="101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07926-07B8-FF45-8D8E-6315E5436736}">
      <dsp:nvSpPr>
        <dsp:cNvPr id="0" name=""/>
        <dsp:cNvSpPr/>
      </dsp:nvSpPr>
      <dsp:spPr>
        <a:xfrm>
          <a:off x="1209" y="122113"/>
          <a:ext cx="4244392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83CD81-EE74-3849-8DBB-4D37263A7C75}">
      <dsp:nvSpPr>
        <dsp:cNvPr id="0" name=""/>
        <dsp:cNvSpPr/>
      </dsp:nvSpPr>
      <dsp:spPr>
        <a:xfrm>
          <a:off x="47280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hlinkClick xmlns:r="http://schemas.openxmlformats.org/officeDocument/2006/relationships" r:id="rId1"/>
            </a:rPr>
            <a:t>https://www.cidj.com/metiers/ingenieur-en-realite-virtuelle</a:t>
          </a:r>
          <a:endParaRPr lang="en-US" sz="1500" kern="1200" dirty="0"/>
        </a:p>
      </dsp:txBody>
      <dsp:txXfrm>
        <a:off x="551747" y="649072"/>
        <a:ext cx="4086514" cy="2537310"/>
      </dsp:txXfrm>
    </dsp:sp>
    <dsp:sp modelId="{565D8FD9-9556-0140-9839-F99ADCC7550A}">
      <dsp:nvSpPr>
        <dsp:cNvPr id="0" name=""/>
        <dsp:cNvSpPr/>
      </dsp:nvSpPr>
      <dsp:spPr>
        <a:xfrm>
          <a:off x="5188799" y="122113"/>
          <a:ext cx="4244392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E0CD99-671B-B149-95C9-0B69ED40C9AB}">
      <dsp:nvSpPr>
        <dsp:cNvPr id="0" name=""/>
        <dsp:cNvSpPr/>
      </dsp:nvSpPr>
      <dsp:spPr>
        <a:xfrm>
          <a:off x="566039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hlinkClick xmlns:r="http://schemas.openxmlformats.org/officeDocument/2006/relationships" r:id="rId2"/>
            </a:rPr>
            <a:t>https://www.esiea.fr/formation-realite-virtuelle/</a:t>
          </a:r>
          <a:endParaRPr lang="en-US" sz="1500" kern="1200" dirty="0"/>
        </a:p>
      </dsp:txBody>
      <dsp:txXfrm>
        <a:off x="5739337" y="649072"/>
        <a:ext cx="4086514" cy="2537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327C0-846A-7C4F-9653-F573204175B7}" type="datetimeFigureOut">
              <a:rPr lang="fr-FR" smtClean="0"/>
              <a:t>02/10/2018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139A-0E78-9E4B-A909-B608BE116A4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468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Bonjour,</a:t>
            </a:r>
          </a:p>
          <a:p>
            <a:r>
              <a:rPr lang="fr-FR" dirty="0"/>
              <a:t>Nous allons vous présentez le métier d’</a:t>
            </a:r>
            <a:r>
              <a:rPr lang="fr-FR" dirty="0" err="1"/>
              <a:t>Ingenieur</a:t>
            </a:r>
            <a:r>
              <a:rPr lang="fr-FR" dirty="0"/>
              <a:t> en réalité virtuelle.</a:t>
            </a:r>
          </a:p>
          <a:p>
            <a:r>
              <a:rPr lang="fr-FR" dirty="0" err="1"/>
              <a:t>Journee</a:t>
            </a:r>
            <a:r>
              <a:rPr lang="fr-FR" dirty="0"/>
              <a:t> type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139A-0E78-9E4B-A909-B608BE116A4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288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1BAFB-6FE4-C94D-A115-4A71CFDE87B5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5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7CD66-403B-424C-B0D3-E52D73A47DC3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2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2079D-56D1-314E-BC44-2F8F9F939378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9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DE6C-4BFC-714A-85CC-D9F68E8097B6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86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B0EB-DA4A-F149-9F07-FF4CE94C6EE9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29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65CE9-59EF-CC4F-9B8C-D044608EC5F8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2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0C11-9319-B146-9CD2-C53F1A34F60A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75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C2D56-B9AC-0E46-8531-19C9C505049E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81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AE5D-E1FB-EA48-A114-9B873393F82A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879D7-E1E1-2C41-9943-5375057CA41B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8432E-310C-F844-ABC1-BAD3256F346E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6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C67B-E639-0B4F-8A82-F9981E069323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8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11134-F99C-8A46-9314-38EFEA765EB3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75B99-EF45-C041-B8A8-01BA2187A98B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2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F9F5-1452-2646-ACF1-3D839FCB2FD4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0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2DEEC-D632-164C-83DE-CC93E8E03255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7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9D89116-5516-384A-B4AF-4F3D60A471E8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4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96120E4-C13B-074D-9926-BC18B3C7339E}" type="datetime1">
              <a:rPr lang="fr-FR" smtClean="0"/>
              <a:t>02/10/2018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8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51012" y="3003910"/>
            <a:ext cx="8676222" cy="2167710"/>
          </a:xfrm>
        </p:spPr>
        <p:txBody>
          <a:bodyPr>
            <a:normAutofit/>
          </a:bodyPr>
          <a:lstStyle/>
          <a:p>
            <a:r>
              <a:rPr lang="fr-FR" dirty="0"/>
              <a:t>INGENIEUR EN REALITE VIRTUELLE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51012" y="5260259"/>
            <a:ext cx="8676222" cy="9781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500" dirty="0"/>
              <a:t>Merly Mahaut-Lou</a:t>
            </a:r>
          </a:p>
          <a:p>
            <a:pPr>
              <a:lnSpc>
                <a:spcPct val="90000"/>
              </a:lnSpc>
            </a:pPr>
            <a:r>
              <a:rPr lang="fr-FR" sz="1500" dirty="0"/>
              <a:t>Ravel Alexandre</a:t>
            </a:r>
          </a:p>
          <a:p>
            <a:pPr>
              <a:lnSpc>
                <a:spcPct val="90000"/>
              </a:lnSpc>
            </a:pPr>
            <a:r>
              <a:rPr lang="fr-FR" sz="1500" dirty="0"/>
              <a:t>Lorenzelli Antony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206072"/>
            <a:ext cx="10916463" cy="1419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411669-B43A-7A40-8DA7-70AD039E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4FF939-3333-F943-966B-76106D5BF1CF}"/>
              </a:ext>
            </a:extLst>
          </p:cNvPr>
          <p:cNvSpPr txBox="1"/>
          <p:nvPr/>
        </p:nvSpPr>
        <p:spPr>
          <a:xfrm>
            <a:off x="220776" y="6305117"/>
            <a:ext cx="31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Année 2018/2019</a:t>
            </a:r>
          </a:p>
        </p:txBody>
      </p:sp>
    </p:spTree>
    <p:extLst>
      <p:ext uri="{BB962C8B-B14F-4D97-AF65-F5344CB8AC3E}">
        <p14:creationId xmlns:p14="http://schemas.microsoft.com/office/powerpoint/2010/main" val="135491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4C02C8-992D-E34A-A1E7-BFC66F331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Remerciement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AA33C2-B76E-D244-8A2F-D4CCDD741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5295900"/>
            <a:ext cx="8676222" cy="6821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Nous vous remercions de votre attention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FDDDD2-F47B-2A48-AE90-365B91F8F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33" r="-2" b="4720"/>
          <a:stretch/>
        </p:blipFill>
        <p:spPr>
          <a:xfrm>
            <a:off x="2711334" y="824487"/>
            <a:ext cx="6769332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AAD66D-FEBF-424E-A449-02D99C32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4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7FC17-E930-C343-B802-7469A5D4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4000" dirty="0"/>
              <a:t>Définition du métier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75F686F9-D09F-47E5-91C8-51F1C0751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358924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09FC58-0A1B-334A-B26F-DA64C22A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5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BE1ACC-6072-2D41-89F7-7CBDFF30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3700" dirty="0"/>
              <a:t>Formation requise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2AD963FB-6E1B-453C-A316-99482B92E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872974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9227D6-D084-224C-9312-4A561A0B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8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A60311-4B01-4840-BEB6-F2581CD7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4000" dirty="0"/>
              <a:t>qualités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8" name="Espace réservé du contenu 2">
            <a:extLst>
              <a:ext uri="{FF2B5EF4-FFF2-40B4-BE49-F238E27FC236}">
                <a16:creationId xmlns:a16="http://schemas.microsoft.com/office/drawing/2014/main" id="{A37EDFDF-D952-432C-897C-A05939A49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71446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6F1B2-13F5-C141-A702-327F8124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5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423BB8-7B6E-B645-BDAE-08AE6CEA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2800" dirty="0"/>
              <a:t>Rémunération</a:t>
            </a:r>
            <a:br>
              <a:rPr lang="fr-FR" sz="2800" dirty="0"/>
            </a:br>
            <a:r>
              <a:rPr lang="fr-FR" sz="2800" dirty="0"/>
              <a:t>(En net)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B02C704D-A17D-4C14-A1F4-9995F0B22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68098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6B57A9-4BB1-4847-BC92-E221B739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E94E7-2420-D14D-94F0-F93A7434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2800" dirty="0"/>
              <a:t>Avantages et inconvénients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333B32DF-920E-4956-9ED7-6F453DF00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872724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393C7B-7C31-A542-9035-F4A569D3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40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FDC9E-BFF5-4342-B70A-15B9F13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réalité virtuelle à l’esiea</a:t>
            </a:r>
          </a:p>
        </p:txBody>
      </p:sp>
      <p:pic>
        <p:nvPicPr>
          <p:cNvPr id="4" name="la-realite-virtuelle-a-esiea.mp4">
            <a:hlinkClick r:id="" action="ppaction://media"/>
            <a:extLst>
              <a:ext uri="{FF2B5EF4-FFF2-40B4-BE49-F238E27FC236}">
                <a16:creationId xmlns:a16="http://schemas.microsoft.com/office/drawing/2014/main" id="{08CB77AD-5CC9-5A4E-A949-097DE2B841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6288" y="2667000"/>
            <a:ext cx="5554662" cy="3124200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472F1C-6EF1-7E43-9D3E-CEEADDF0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9418E-5104-9E45-8299-CBD5608E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3100" dirty="0"/>
              <a:t>conclusion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3E48AC7E-414C-4794-992E-4FC772374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488371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2EEF126-9FBD-554A-9F1A-2835C253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27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4D62D-9005-CA44-9AF0-301BE39ED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fr-FR" dirty="0"/>
              <a:t>sources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F4575F33-0A1F-4676-A704-5F93AEE32B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7121523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5ADEA9-9190-3248-B420-9E988211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43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{8727D529-6A9B-3E40-811E-18CA9D99D8FB}tf10001063</Template>
  <TotalTime>139</TotalTime>
  <Words>197</Words>
  <Application>Microsoft Macintosh PowerPoint</Application>
  <PresentationFormat>Grand écran</PresentationFormat>
  <Paragraphs>56</Paragraphs>
  <Slides>10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Maillage</vt:lpstr>
      <vt:lpstr>INGENIEUR EN REALITE VIRTUELLE</vt:lpstr>
      <vt:lpstr>Définition du métier</vt:lpstr>
      <vt:lpstr>Formation requise</vt:lpstr>
      <vt:lpstr>qualités</vt:lpstr>
      <vt:lpstr>Rémunération (En net)</vt:lpstr>
      <vt:lpstr>Avantages et inconvénients</vt:lpstr>
      <vt:lpstr>La réalité virtuelle à l’esiea</vt:lpstr>
      <vt:lpstr>conclusion</vt:lpstr>
      <vt:lpstr>sources</vt:lpstr>
      <vt:lpstr>Remerciement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INGENIEUR EN REALITE VIRTUELLE</dc:title>
  <dc:creator>Antony Lorenzelli</dc:creator>
  <cp:lastModifiedBy>Antony Lorenzelli</cp:lastModifiedBy>
  <cp:revision>20</cp:revision>
  <dcterms:created xsi:type="dcterms:W3CDTF">2018-09-18T13:47:32Z</dcterms:created>
  <dcterms:modified xsi:type="dcterms:W3CDTF">2018-10-02T15:27:41Z</dcterms:modified>
</cp:coreProperties>
</file>